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165" r:id="rId8"/>
  </p:sldMasterIdLst>
  <p:notesMasterIdLst>
    <p:notesMasterId r:id="rId27"/>
  </p:notesMasterIdLst>
  <p:handoutMasterIdLst>
    <p:handoutMasterId r:id="rId28"/>
  </p:handoutMasterIdLst>
  <p:sldIdLst>
    <p:sldId id="1010" r:id="rId9"/>
    <p:sldId id="966" r:id="rId10"/>
    <p:sldId id="980" r:id="rId11"/>
    <p:sldId id="999" r:id="rId12"/>
    <p:sldId id="970" r:id="rId13"/>
    <p:sldId id="1012" r:id="rId14"/>
    <p:sldId id="1007" r:id="rId15"/>
    <p:sldId id="1001" r:id="rId16"/>
    <p:sldId id="1000" r:id="rId17"/>
    <p:sldId id="996" r:id="rId18"/>
    <p:sldId id="1004" r:id="rId19"/>
    <p:sldId id="998" r:id="rId20"/>
    <p:sldId id="1013" r:id="rId21"/>
    <p:sldId id="1019" r:id="rId22"/>
    <p:sldId id="975" r:id="rId23"/>
    <p:sldId id="990" r:id="rId24"/>
    <p:sldId id="1014" r:id="rId25"/>
    <p:sldId id="1015" r:id="rId26"/>
  </p:sldIdLst>
  <p:sldSz cx="9144000" cy="6858000" type="screen4x3"/>
  <p:notesSz cx="7023100" cy="93091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064" userDrawn="1">
          <p15:clr>
            <a:srgbClr val="A4A3A4"/>
          </p15:clr>
        </p15:guide>
        <p15:guide id="4" orient="horz" pos="2166">
          <p15:clr>
            <a:srgbClr val="A4A3A4"/>
          </p15:clr>
        </p15:guide>
        <p15:guide id="5" orient="horz" pos="21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Kelli Lorraine Bond" initials="KLB" lastIdx="2" clrIdx="6">
    <p:extLst>
      <p:ext uri="{19B8F6BF-5375-455C-9EA6-DF929625EA0E}">
        <p15:presenceInfo xmlns:p15="http://schemas.microsoft.com/office/powerpoint/2012/main" userId="S-1-5-21-2559334742-469970549-2024990295-265309" providerId="AD"/>
      </p:ext>
    </p:extLst>
  </p:cmAuthor>
  <p:cmAuthor id="1" name="Deborah Vandeventer" initials="DV" lastIdx="1" clrIdx="0"/>
  <p:cmAuthor id="8" name="Diyana Siem" initials="DS" lastIdx="18" clrIdx="7">
    <p:extLst>
      <p:ext uri="{19B8F6BF-5375-455C-9EA6-DF929625EA0E}">
        <p15:presenceInfo xmlns:p15="http://schemas.microsoft.com/office/powerpoint/2012/main" userId="S-1-5-21-2559334742-469970549-2024990295-116616" providerId="AD"/>
      </p:ext>
    </p:extLst>
  </p:cmAuthor>
  <p:cmAuthor id="2" name="Elizabeth" initials="E" lastIdx="3" clrIdx="1"/>
  <p:cmAuthor id="9" name="Melanie Jocelyn" initials="MJ" lastIdx="2" clrIdx="8">
    <p:extLst>
      <p:ext uri="{19B8F6BF-5375-455C-9EA6-DF929625EA0E}">
        <p15:presenceInfo xmlns:p15="http://schemas.microsoft.com/office/powerpoint/2012/main" userId="S-1-5-21-2559334742-469970549-2024990295-109860" providerId="AD"/>
      </p:ext>
    </p:extLst>
  </p:cmAuthor>
  <p:cmAuthor id="3" name="Randy Lisbin" initials="RL" lastIdx="1" clrIdx="2"/>
  <p:cmAuthor id="4" name="Lorane L. Luna" initials="LLL" lastIdx="4" clrIdx="3">
    <p:extLst>
      <p:ext uri="{19B8F6BF-5375-455C-9EA6-DF929625EA0E}">
        <p15:presenceInfo xmlns:p15="http://schemas.microsoft.com/office/powerpoint/2012/main" userId="Lorane L. Luna" providerId="None"/>
      </p:ext>
    </p:extLst>
  </p:cmAuthor>
  <p:cmAuthor id="5" name="Denise Harris" initials="DH" lastIdx="3" clrIdx="4">
    <p:extLst>
      <p:ext uri="{19B8F6BF-5375-455C-9EA6-DF929625EA0E}">
        <p15:presenceInfo xmlns:p15="http://schemas.microsoft.com/office/powerpoint/2012/main" userId="S-1-5-21-2559334742-469970549-2024990295-64565" providerId="AD"/>
      </p:ext>
    </p:extLst>
  </p:cmAuthor>
  <p:cmAuthor id="6" name="Stephen Cieslewicz" initials="SC" lastIdx="29" clrIdx="5">
    <p:extLst>
      <p:ext uri="{19B8F6BF-5375-455C-9EA6-DF929625EA0E}">
        <p15:presenceInfo xmlns:p15="http://schemas.microsoft.com/office/powerpoint/2012/main" userId="48283826d0c4de9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567632"/>
    <a:srgbClr val="069A7E"/>
    <a:srgbClr val="669900"/>
    <a:srgbClr val="7F7F7F"/>
    <a:srgbClr val="F3BD48"/>
    <a:srgbClr val="A3D869"/>
    <a:srgbClr val="A192B4"/>
    <a:srgbClr val="8CB7C7"/>
    <a:srgbClr val="766E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14" autoAdjust="0"/>
    <p:restoredTop sz="88043" autoAdjust="0"/>
  </p:normalViewPr>
  <p:slideViewPr>
    <p:cSldViewPr snapToGrid="0">
      <p:cViewPr varScale="1">
        <p:scale>
          <a:sx n="102" d="100"/>
          <a:sy n="102" d="100"/>
        </p:scale>
        <p:origin x="1902" y="114"/>
      </p:cViewPr>
      <p:guideLst>
        <p:guide orient="horz" pos="2136"/>
        <p:guide pos="2880"/>
        <p:guide orient="horz" pos="2064"/>
        <p:guide orient="horz" pos="2166"/>
        <p:guide orient="horz" pos="21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430"/>
    </p:cViewPr>
  </p:sorterViewPr>
  <p:notesViewPr>
    <p:cSldViewPr snapToGrid="0">
      <p:cViewPr varScale="1">
        <p:scale>
          <a:sx n="66" d="100"/>
          <a:sy n="66" d="100"/>
        </p:scale>
        <p:origin x="2246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handoutMaster" Target="handoutMasters/handoutMaster1.xml"/><Relationship Id="rId95" Type="http://schemas.microsoft.com/office/2016/11/relationships/changesInfo" Target="changesInfos/changesInfo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notesMaster" Target="notesMasters/notesMaster1.xml"/><Relationship Id="rId30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anda Duchardt" userId="S::amanda.duchardt@sce.com::5c318f80-4b92-49a3-b52b-443f359d5fef" providerId="AD" clId="Web-{182BAA86-4A3D-A80E-63D9-FADB3C0A4AB0}"/>
    <pc:docChg chg="addSld modSld sldOrd">
      <pc:chgData name="Amanda Duchardt" userId="S::amanda.duchardt@sce.com::5c318f80-4b92-49a3-b52b-443f359d5fef" providerId="AD" clId="Web-{182BAA86-4A3D-A80E-63D9-FADB3C0A4AB0}" dt="2019-01-08T00:15:23.828" v="143"/>
      <pc:docMkLst>
        <pc:docMk/>
      </pc:docMkLst>
      <pc:sldChg chg="modSp">
        <pc:chgData name="Amanda Duchardt" userId="S::amanda.duchardt@sce.com::5c318f80-4b92-49a3-b52b-443f359d5fef" providerId="AD" clId="Web-{182BAA86-4A3D-A80E-63D9-FADB3C0A4AB0}" dt="2019-01-07T23:32:39.523" v="53" actId="20577"/>
        <pc:sldMkLst>
          <pc:docMk/>
          <pc:sldMk cId="1454926028" sldId="695"/>
        </pc:sldMkLst>
        <pc:spChg chg="mod">
          <ac:chgData name="Amanda Duchardt" userId="S::amanda.duchardt@sce.com::5c318f80-4b92-49a3-b52b-443f359d5fef" providerId="AD" clId="Web-{182BAA86-4A3D-A80E-63D9-FADB3C0A4AB0}" dt="2019-01-07T23:32:39.523" v="53" actId="20577"/>
          <ac:spMkLst>
            <pc:docMk/>
            <pc:sldMk cId="1454926028" sldId="695"/>
            <ac:spMk id="3" creationId="{47D14F16-A47D-FF49-82F8-54DB9D05F63D}"/>
          </ac:spMkLst>
        </pc:spChg>
      </pc:sldChg>
      <pc:sldChg chg="modSp">
        <pc:chgData name="Amanda Duchardt" userId="S::amanda.duchardt@sce.com::5c318f80-4b92-49a3-b52b-443f359d5fef" providerId="AD" clId="Web-{182BAA86-4A3D-A80E-63D9-FADB3C0A4AB0}" dt="2019-01-07T23:33:49.929" v="92" actId="20577"/>
        <pc:sldMkLst>
          <pc:docMk/>
          <pc:sldMk cId="1538239180" sldId="696"/>
        </pc:sldMkLst>
        <pc:spChg chg="mod">
          <ac:chgData name="Amanda Duchardt" userId="S::amanda.duchardt@sce.com::5c318f80-4b92-49a3-b52b-443f359d5fef" providerId="AD" clId="Web-{182BAA86-4A3D-A80E-63D9-FADB3C0A4AB0}" dt="2019-01-07T23:33:49.929" v="92" actId="20577"/>
          <ac:spMkLst>
            <pc:docMk/>
            <pc:sldMk cId="1538239180" sldId="696"/>
            <ac:spMk id="5" creationId="{1E4CBEA0-0211-1142-AB88-E320BA1F5845}"/>
          </ac:spMkLst>
        </pc:spChg>
      </pc:sldChg>
      <pc:sldChg chg="ord">
        <pc:chgData name="Amanda Duchardt" userId="S::amanda.duchardt@sce.com::5c318f80-4b92-49a3-b52b-443f359d5fef" providerId="AD" clId="Web-{182BAA86-4A3D-A80E-63D9-FADB3C0A4AB0}" dt="2019-01-08T00:15:23.828" v="143"/>
        <pc:sldMkLst>
          <pc:docMk/>
          <pc:sldMk cId="4158085283" sldId="736"/>
        </pc:sldMkLst>
      </pc:sldChg>
      <pc:sldChg chg="modSp">
        <pc:chgData name="Amanda Duchardt" userId="S::amanda.duchardt@sce.com::5c318f80-4b92-49a3-b52b-443f359d5fef" providerId="AD" clId="Web-{182BAA86-4A3D-A80E-63D9-FADB3C0A4AB0}" dt="2019-01-07T23:30:21.914" v="18" actId="20577"/>
        <pc:sldMkLst>
          <pc:docMk/>
          <pc:sldMk cId="3892504623" sldId="775"/>
        </pc:sldMkLst>
        <pc:spChg chg="mod">
          <ac:chgData name="Amanda Duchardt" userId="S::amanda.duchardt@sce.com::5c318f80-4b92-49a3-b52b-443f359d5fef" providerId="AD" clId="Web-{182BAA86-4A3D-A80E-63D9-FADB3C0A4AB0}" dt="2019-01-07T23:30:21.914" v="18" actId="20577"/>
          <ac:spMkLst>
            <pc:docMk/>
            <pc:sldMk cId="3892504623" sldId="775"/>
            <ac:spMk id="3" creationId="{47D14F16-A47D-FF49-82F8-54DB9D05F63D}"/>
          </ac:spMkLst>
        </pc:spChg>
      </pc:sldChg>
      <pc:sldChg chg="modSp">
        <pc:chgData name="Amanda Duchardt" userId="S::amanda.duchardt@sce.com::5c318f80-4b92-49a3-b52b-443f359d5fef" providerId="AD" clId="Web-{182BAA86-4A3D-A80E-63D9-FADB3C0A4AB0}" dt="2019-01-07T23:57:41.565" v="110" actId="20577"/>
        <pc:sldMkLst>
          <pc:docMk/>
          <pc:sldMk cId="1040901968" sldId="835"/>
        </pc:sldMkLst>
        <pc:spChg chg="mod">
          <ac:chgData name="Amanda Duchardt" userId="S::amanda.duchardt@sce.com::5c318f80-4b92-49a3-b52b-443f359d5fef" providerId="AD" clId="Web-{182BAA86-4A3D-A80E-63D9-FADB3C0A4AB0}" dt="2019-01-07T23:57:41.565" v="110" actId="20577"/>
          <ac:spMkLst>
            <pc:docMk/>
            <pc:sldMk cId="1040901968" sldId="835"/>
            <ac:spMk id="3" creationId="{1CF7BF22-1E6B-411C-87B2-756C0E260569}"/>
          </ac:spMkLst>
        </pc:spChg>
      </pc:sldChg>
      <pc:sldChg chg="modSp">
        <pc:chgData name="Amanda Duchardt" userId="S::amanda.duchardt@sce.com::5c318f80-4b92-49a3-b52b-443f359d5fef" providerId="AD" clId="Web-{182BAA86-4A3D-A80E-63D9-FADB3C0A4AB0}" dt="2019-01-07T23:57:52.643" v="135" actId="20577"/>
        <pc:sldMkLst>
          <pc:docMk/>
          <pc:sldMk cId="2580081676" sldId="836"/>
        </pc:sldMkLst>
        <pc:spChg chg="mod">
          <ac:chgData name="Amanda Duchardt" userId="S::amanda.duchardt@sce.com::5c318f80-4b92-49a3-b52b-443f359d5fef" providerId="AD" clId="Web-{182BAA86-4A3D-A80E-63D9-FADB3C0A4AB0}" dt="2019-01-07T23:57:52.643" v="135" actId="20577"/>
          <ac:spMkLst>
            <pc:docMk/>
            <pc:sldMk cId="2580081676" sldId="836"/>
            <ac:spMk id="3" creationId="{1CF7BF22-1E6B-411C-87B2-756C0E260569}"/>
          </ac:spMkLst>
        </pc:spChg>
      </pc:sldChg>
      <pc:sldChg chg="add">
        <pc:chgData name="Amanda Duchardt" userId="S::amanda.duchardt@sce.com::5c318f80-4b92-49a3-b52b-443f359d5fef" providerId="AD" clId="Web-{182BAA86-4A3D-A80E-63D9-FADB3C0A4AB0}" dt="2019-01-08T00:13:25.359" v="138"/>
        <pc:sldMkLst>
          <pc:docMk/>
          <pc:sldMk cId="1327702037" sldId="861"/>
        </pc:sldMkLst>
      </pc:sldChg>
      <pc:sldChg chg="add">
        <pc:chgData name="Amanda Duchardt" userId="S::amanda.duchardt@sce.com::5c318f80-4b92-49a3-b52b-443f359d5fef" providerId="AD" clId="Web-{182BAA86-4A3D-A80E-63D9-FADB3C0A4AB0}" dt="2019-01-08T00:15:03.578" v="139"/>
        <pc:sldMkLst>
          <pc:docMk/>
          <pc:sldMk cId="3872745322" sldId="862"/>
        </pc:sldMkLst>
      </pc:sldChg>
    </pc:docChg>
  </pc:docChgLst>
  <pc:docChgLst>
    <pc:chgData name="BILL KOTTEAKOS" userId="S::bill.kotteakos@sce.com::69481dd3-0df0-4bbc-ab04-2a31a7f5ee6e" providerId="AD" clId="Web-{FB18B5CC-65A6-429A-8A48-279E7741F07C}"/>
    <pc:docChg chg="modSld">
      <pc:chgData name="BILL KOTTEAKOS" userId="S::bill.kotteakos@sce.com::69481dd3-0df0-4bbc-ab04-2a31a7f5ee6e" providerId="AD" clId="Web-{FB18B5CC-65A6-429A-8A48-279E7741F07C}" dt="2019-01-04T13:35:57.288" v="3" actId="20577"/>
      <pc:docMkLst>
        <pc:docMk/>
      </pc:docMkLst>
      <pc:sldChg chg="modSp">
        <pc:chgData name="BILL KOTTEAKOS" userId="S::bill.kotteakos@sce.com::69481dd3-0df0-4bbc-ab04-2a31a7f5ee6e" providerId="AD" clId="Web-{FB18B5CC-65A6-429A-8A48-279E7741F07C}" dt="2019-01-04T13:35:57.288" v="2" actId="20577"/>
        <pc:sldMkLst>
          <pc:docMk/>
          <pc:sldMk cId="2999653969" sldId="827"/>
        </pc:sldMkLst>
        <pc:spChg chg="mod">
          <ac:chgData name="BILL KOTTEAKOS" userId="S::bill.kotteakos@sce.com::69481dd3-0df0-4bbc-ab04-2a31a7f5ee6e" providerId="AD" clId="Web-{FB18B5CC-65A6-429A-8A48-279E7741F07C}" dt="2019-01-04T13:35:57.288" v="2" actId="20577"/>
          <ac:spMkLst>
            <pc:docMk/>
            <pc:sldMk cId="2999653969" sldId="827"/>
            <ac:spMk id="2" creationId="{00000000-0000-0000-0000-000000000000}"/>
          </ac:spMkLst>
        </pc:spChg>
      </pc:sldChg>
    </pc:docChg>
  </pc:docChgLst>
  <pc:docChgLst>
    <pc:chgData name="Amanda Duchardt" userId="S::amanda.duchardt@sce.com::5c318f80-4b92-49a3-b52b-443f359d5fef" providerId="AD" clId="Web-{A3A22ED9-ADA0-CE56-72FE-53653D4125A3}"/>
    <pc:docChg chg="modSld">
      <pc:chgData name="Amanda Duchardt" userId="S::amanda.duchardt@sce.com::5c318f80-4b92-49a3-b52b-443f359d5fef" providerId="AD" clId="Web-{A3A22ED9-ADA0-CE56-72FE-53653D4125A3}" dt="2019-01-04T23:16:22.379" v="90" actId="20577"/>
      <pc:docMkLst>
        <pc:docMk/>
      </pc:docMkLst>
      <pc:sldChg chg="addSp modSp">
        <pc:chgData name="Amanda Duchardt" userId="S::amanda.duchardt@sce.com::5c318f80-4b92-49a3-b52b-443f359d5fef" providerId="AD" clId="Web-{A3A22ED9-ADA0-CE56-72FE-53653D4125A3}" dt="2019-01-04T15:53:01.399" v="11" actId="20577"/>
        <pc:sldMkLst>
          <pc:docMk/>
          <pc:sldMk cId="308371031" sldId="701"/>
        </pc:sldMkLst>
        <pc:spChg chg="add mod">
          <ac:chgData name="Amanda Duchardt" userId="S::amanda.duchardt@sce.com::5c318f80-4b92-49a3-b52b-443f359d5fef" providerId="AD" clId="Web-{A3A22ED9-ADA0-CE56-72FE-53653D4125A3}" dt="2019-01-04T15:53:01.399" v="11" actId="20577"/>
          <ac:spMkLst>
            <pc:docMk/>
            <pc:sldMk cId="308371031" sldId="701"/>
            <ac:spMk id="5" creationId="{D64E7F3E-FF92-4763-8AC1-A7BBD10F6F4F}"/>
          </ac:spMkLst>
        </pc:spChg>
      </pc:sldChg>
      <pc:sldChg chg="addSp modSp">
        <pc:chgData name="Amanda Duchardt" userId="S::amanda.duchardt@sce.com::5c318f80-4b92-49a3-b52b-443f359d5fef" providerId="AD" clId="Web-{A3A22ED9-ADA0-CE56-72FE-53653D4125A3}" dt="2019-01-04T15:54:29.180" v="52" actId="14100"/>
        <pc:sldMkLst>
          <pc:docMk/>
          <pc:sldMk cId="115739931" sldId="702"/>
        </pc:sldMkLst>
        <pc:spChg chg="add mod">
          <ac:chgData name="Amanda Duchardt" userId="S::amanda.duchardt@sce.com::5c318f80-4b92-49a3-b52b-443f359d5fef" providerId="AD" clId="Web-{A3A22ED9-ADA0-CE56-72FE-53653D4125A3}" dt="2019-01-04T15:54:29.180" v="52" actId="14100"/>
          <ac:spMkLst>
            <pc:docMk/>
            <pc:sldMk cId="115739931" sldId="702"/>
            <ac:spMk id="3" creationId="{EA4A3EAD-D1A3-42BB-B1E1-C7C89C401F0F}"/>
          </ac:spMkLst>
        </pc:spChg>
      </pc:sldChg>
      <pc:sldChg chg="addSp modSp">
        <pc:chgData name="Amanda Duchardt" userId="S::amanda.duchardt@sce.com::5c318f80-4b92-49a3-b52b-443f359d5fef" providerId="AD" clId="Web-{A3A22ED9-ADA0-CE56-72FE-53653D4125A3}" dt="2019-01-04T23:16:22.379" v="90" actId="20577"/>
        <pc:sldMkLst>
          <pc:docMk/>
          <pc:sldMk cId="3015657961" sldId="774"/>
        </pc:sldMkLst>
        <pc:spChg chg="add mod">
          <ac:chgData name="Amanda Duchardt" userId="S::amanda.duchardt@sce.com::5c318f80-4b92-49a3-b52b-443f359d5fef" providerId="AD" clId="Web-{A3A22ED9-ADA0-CE56-72FE-53653D4125A3}" dt="2019-01-04T23:16:22.379" v="90" actId="20577"/>
          <ac:spMkLst>
            <pc:docMk/>
            <pc:sldMk cId="3015657961" sldId="774"/>
            <ac:spMk id="5" creationId="{51F91AD4-3898-4AC8-B922-F19CDD5324F2}"/>
          </ac:spMkLst>
        </pc:spChg>
      </pc:sldChg>
      <pc:sldChg chg="modSp">
        <pc:chgData name="Amanda Duchardt" userId="S::amanda.duchardt@sce.com::5c318f80-4b92-49a3-b52b-443f359d5fef" providerId="AD" clId="Web-{A3A22ED9-ADA0-CE56-72FE-53653D4125A3}" dt="2019-01-04T15:56:22.007" v="69" actId="14100"/>
        <pc:sldMkLst>
          <pc:docMk/>
          <pc:sldMk cId="3146777159" sldId="832"/>
        </pc:sldMkLst>
        <pc:spChg chg="mod">
          <ac:chgData name="Amanda Duchardt" userId="S::amanda.duchardt@sce.com::5c318f80-4b92-49a3-b52b-443f359d5fef" providerId="AD" clId="Web-{A3A22ED9-ADA0-CE56-72FE-53653D4125A3}" dt="2019-01-04T15:56:22.007" v="69" actId="14100"/>
          <ac:spMkLst>
            <pc:docMk/>
            <pc:sldMk cId="3146777159" sldId="832"/>
            <ac:spMk id="7" creationId="{00000000-0000-0000-0000-000000000000}"/>
          </ac:spMkLst>
        </pc:spChg>
      </pc:sldChg>
    </pc:docChg>
  </pc:docChgLst>
  <pc:docChgLst>
    <pc:chgData name="Jon Pancoast" userId="S::jon.pancoast@sce.com::8e2f67cd-6178-4d6b-b65b-c913aaaff52d" providerId="AD" clId="Web-{94A72FA0-6466-44B1-9CA5-50D3768A48F9}"/>
    <pc:docChg chg="addSld delSld">
      <pc:chgData name="Jon Pancoast" userId="S::jon.pancoast@sce.com::8e2f67cd-6178-4d6b-b65b-c913aaaff52d" providerId="AD" clId="Web-{94A72FA0-6466-44B1-9CA5-50D3768A48F9}" dt="2019-01-24T22:50:20.198" v="2"/>
      <pc:docMkLst>
        <pc:docMk/>
      </pc:docMkLst>
      <pc:sldChg chg="new del">
        <pc:chgData name="Jon Pancoast" userId="S::jon.pancoast@sce.com::8e2f67cd-6178-4d6b-b65b-c913aaaff52d" providerId="AD" clId="Web-{94A72FA0-6466-44B1-9CA5-50D3768A48F9}" dt="2019-01-24T22:50:12.433" v="1"/>
        <pc:sldMkLst>
          <pc:docMk/>
          <pc:sldMk cId="3243592583" sldId="904"/>
        </pc:sldMkLst>
      </pc:sldChg>
      <pc:sldChg chg="new">
        <pc:chgData name="Jon Pancoast" userId="S::jon.pancoast@sce.com::8e2f67cd-6178-4d6b-b65b-c913aaaff52d" providerId="AD" clId="Web-{94A72FA0-6466-44B1-9CA5-50D3768A48F9}" dt="2019-01-24T22:50:20.198" v="2"/>
        <pc:sldMkLst>
          <pc:docMk/>
          <pc:sldMk cId="4216233833" sldId="904"/>
        </pc:sldMkLst>
      </pc:sldChg>
    </pc:docChg>
  </pc:docChgLst>
  <pc:docChgLst>
    <pc:chgData name="Lorane Luna" userId="S::lorane.luna@sce.com::f845815e-8a48-4446-8574-e035b695512f" providerId="AD" clId="Web-{1893EA7D-9FF5-44DA-830B-1CC2F9CA8388}"/>
    <pc:docChg chg="modSld">
      <pc:chgData name="Lorane Luna" userId="S::lorane.luna@sce.com::f845815e-8a48-4446-8574-e035b695512f" providerId="AD" clId="Web-{1893EA7D-9FF5-44DA-830B-1CC2F9CA8388}" dt="2018-09-12T22:59:59.147" v="4" actId="20577"/>
      <pc:docMkLst>
        <pc:docMk/>
      </pc:docMkLst>
      <pc:sldChg chg="modSp">
        <pc:chgData name="Lorane Luna" userId="S::lorane.luna@sce.com::f845815e-8a48-4446-8574-e035b695512f" providerId="AD" clId="Web-{1893EA7D-9FF5-44DA-830B-1CC2F9CA8388}" dt="2018-09-12T22:59:53.366" v="2" actId="20577"/>
        <pc:sldMkLst>
          <pc:docMk/>
          <pc:sldMk cId="751655840" sldId="630"/>
        </pc:sldMkLst>
        <pc:spChg chg="mod">
          <ac:chgData name="Lorane Luna" userId="S::lorane.luna@sce.com::f845815e-8a48-4446-8574-e035b695512f" providerId="AD" clId="Web-{1893EA7D-9FF5-44DA-830B-1CC2F9CA8388}" dt="2018-09-12T22:59:53.366" v="2" actId="20577"/>
          <ac:spMkLst>
            <pc:docMk/>
            <pc:sldMk cId="751655840" sldId="630"/>
            <ac:spMk id="2" creationId="{00000000-0000-0000-0000-000000000000}"/>
          </ac:spMkLst>
        </pc:spChg>
      </pc:sldChg>
    </pc:docChg>
  </pc:docChgLst>
  <pc:docChgLst>
    <pc:chgData name="David Guzman" userId="S::david.guzman@sce.com::b933944e-956d-461c-a434-8db9939de132" providerId="AD" clId="Web-{43C95784-689B-4711-851C-E5883E8A4CE5}"/>
    <pc:docChg chg="addSld delSld modSld sldOrd">
      <pc:chgData name="David Guzman" userId="S::david.guzman@sce.com::b933944e-956d-461c-a434-8db9939de132" providerId="AD" clId="Web-{43C95784-689B-4711-851C-E5883E8A4CE5}" dt="2019-01-24T03:57:09.910" v="5147" actId="20577"/>
      <pc:docMkLst>
        <pc:docMk/>
      </pc:docMkLst>
      <pc:sldChg chg="modSp">
        <pc:chgData name="David Guzman" userId="S::david.guzman@sce.com::b933944e-956d-461c-a434-8db9939de132" providerId="AD" clId="Web-{43C95784-689B-4711-851C-E5883E8A4CE5}" dt="2019-01-24T00:58:52.712" v="32" actId="20577"/>
        <pc:sldMkLst>
          <pc:docMk/>
          <pc:sldMk cId="3499680722" sldId="691"/>
        </pc:sldMkLst>
        <pc:spChg chg="mod">
          <ac:chgData name="David Guzman" userId="S::david.guzman@sce.com::b933944e-956d-461c-a434-8db9939de132" providerId="AD" clId="Web-{43C95784-689B-4711-851C-E5883E8A4CE5}" dt="2019-01-24T00:58:52.712" v="32" actId="20577"/>
          <ac:spMkLst>
            <pc:docMk/>
            <pc:sldMk cId="3499680722" sldId="691"/>
            <ac:spMk id="6" creationId="{00000000-0000-0000-0000-000000000000}"/>
          </ac:spMkLst>
        </pc:spChg>
        <pc:spChg chg="mod">
          <ac:chgData name="David Guzman" userId="S::david.guzman@sce.com::b933944e-956d-461c-a434-8db9939de132" providerId="AD" clId="Web-{43C95784-689B-4711-851C-E5883E8A4CE5}" dt="2019-01-24T00:57:05.524" v="13" actId="20577"/>
          <ac:spMkLst>
            <pc:docMk/>
            <pc:sldMk cId="3499680722" sldId="691"/>
            <ac:spMk id="13" creationId="{00000000-0000-0000-0000-000000000000}"/>
          </ac:spMkLst>
        </pc:spChg>
      </pc:sldChg>
      <pc:sldChg chg="ord">
        <pc:chgData name="David Guzman" userId="S::david.guzman@sce.com::b933944e-956d-461c-a434-8db9939de132" providerId="AD" clId="Web-{43C95784-689B-4711-851C-E5883E8A4CE5}" dt="2019-01-24T01:00:57.103" v="41"/>
        <pc:sldMkLst>
          <pc:docMk/>
          <pc:sldMk cId="4202625335" sldId="716"/>
        </pc:sldMkLst>
      </pc:sldChg>
      <pc:sldChg chg="modSp ord">
        <pc:chgData name="David Guzman" userId="S::david.guzman@sce.com::b933944e-956d-461c-a434-8db9939de132" providerId="AD" clId="Web-{43C95784-689B-4711-851C-E5883E8A4CE5}" dt="2019-01-24T01:12:17.823" v="95" actId="1076"/>
        <pc:sldMkLst>
          <pc:docMk/>
          <pc:sldMk cId="226933840" sldId="749"/>
        </pc:sldMkLst>
        <pc:spChg chg="mod">
          <ac:chgData name="David Guzman" userId="S::david.guzman@sce.com::b933944e-956d-461c-a434-8db9939de132" providerId="AD" clId="Web-{43C95784-689B-4711-851C-E5883E8A4CE5}" dt="2019-01-24T01:12:05.526" v="93" actId="20577"/>
          <ac:spMkLst>
            <pc:docMk/>
            <pc:sldMk cId="226933840" sldId="749"/>
            <ac:spMk id="4" creationId="{00000000-0000-0000-0000-000000000000}"/>
          </ac:spMkLst>
        </pc:spChg>
        <pc:picChg chg="mod">
          <ac:chgData name="David Guzman" userId="S::david.guzman@sce.com::b933944e-956d-461c-a434-8db9939de132" providerId="AD" clId="Web-{43C95784-689B-4711-851C-E5883E8A4CE5}" dt="2019-01-24T01:12:17.823" v="95" actId="1076"/>
          <ac:picMkLst>
            <pc:docMk/>
            <pc:sldMk cId="226933840" sldId="749"/>
            <ac:picMk id="7" creationId="{00000000-0000-0000-0000-000000000000}"/>
          </ac:picMkLst>
        </pc:picChg>
      </pc:sldChg>
      <pc:sldChg chg="del">
        <pc:chgData name="David Guzman" userId="S::david.guzman@sce.com::b933944e-956d-461c-a434-8db9939de132" providerId="AD" clId="Web-{43C95784-689B-4711-851C-E5883E8A4CE5}" dt="2019-01-24T01:14:13.354" v="98"/>
        <pc:sldMkLst>
          <pc:docMk/>
          <pc:sldMk cId="813648518" sldId="752"/>
        </pc:sldMkLst>
      </pc:sldChg>
      <pc:sldChg chg="modSp ord">
        <pc:chgData name="David Guzman" userId="S::david.guzman@sce.com::b933944e-956d-461c-a434-8db9939de132" providerId="AD" clId="Web-{43C95784-689B-4711-851C-E5883E8A4CE5}" dt="2019-01-24T01:40:07.997" v="821" actId="20577"/>
        <pc:sldMkLst>
          <pc:docMk/>
          <pc:sldMk cId="2997293927" sldId="753"/>
        </pc:sldMkLst>
        <pc:spChg chg="mod">
          <ac:chgData name="David Guzman" userId="S::david.guzman@sce.com::b933944e-956d-461c-a434-8db9939de132" providerId="AD" clId="Web-{43C95784-689B-4711-851C-E5883E8A4CE5}" dt="2019-01-24T01:40:07.997" v="821" actId="20577"/>
          <ac:spMkLst>
            <pc:docMk/>
            <pc:sldMk cId="2997293927" sldId="753"/>
            <ac:spMk id="2" creationId="{00000000-0000-0000-0000-000000000000}"/>
          </ac:spMkLst>
        </pc:spChg>
      </pc:sldChg>
      <pc:sldChg chg="modSp ord">
        <pc:chgData name="David Guzman" userId="S::david.guzman@sce.com::b933944e-956d-461c-a434-8db9939de132" providerId="AD" clId="Web-{43C95784-689B-4711-851C-E5883E8A4CE5}" dt="2019-01-24T01:40:22.450" v="832" actId="20577"/>
        <pc:sldMkLst>
          <pc:docMk/>
          <pc:sldMk cId="2736602831" sldId="754"/>
        </pc:sldMkLst>
        <pc:spChg chg="mod">
          <ac:chgData name="David Guzman" userId="S::david.guzman@sce.com::b933944e-956d-461c-a434-8db9939de132" providerId="AD" clId="Web-{43C95784-689B-4711-851C-E5883E8A4CE5}" dt="2019-01-24T01:40:22.450" v="832" actId="20577"/>
          <ac:spMkLst>
            <pc:docMk/>
            <pc:sldMk cId="2736602831" sldId="754"/>
            <ac:spMk id="2" creationId="{00000000-0000-0000-0000-000000000000}"/>
          </ac:spMkLst>
        </pc:spChg>
      </pc:sldChg>
      <pc:sldChg chg="del ord">
        <pc:chgData name="David Guzman" userId="S::david.guzman@sce.com::b933944e-956d-461c-a434-8db9939de132" providerId="AD" clId="Web-{43C95784-689B-4711-851C-E5883E8A4CE5}" dt="2019-01-24T01:38:14.091" v="806"/>
        <pc:sldMkLst>
          <pc:docMk/>
          <pc:sldMk cId="3078366625" sldId="755"/>
        </pc:sldMkLst>
      </pc:sldChg>
      <pc:sldChg chg="modSp">
        <pc:chgData name="David Guzman" userId="S::david.guzman@sce.com::b933944e-956d-461c-a434-8db9939de132" providerId="AD" clId="Web-{43C95784-689B-4711-851C-E5883E8A4CE5}" dt="2019-01-24T01:08:49.401" v="89" actId="14100"/>
        <pc:sldMkLst>
          <pc:docMk/>
          <pc:sldMk cId="960510239" sldId="777"/>
        </pc:sldMkLst>
        <pc:spChg chg="mod">
          <ac:chgData name="David Guzman" userId="S::david.guzman@sce.com::b933944e-956d-461c-a434-8db9939de132" providerId="AD" clId="Web-{43C95784-689B-4711-851C-E5883E8A4CE5}" dt="2019-01-24T01:08:49.401" v="89" actId="14100"/>
          <ac:spMkLst>
            <pc:docMk/>
            <pc:sldMk cId="960510239" sldId="777"/>
            <ac:spMk id="3" creationId="{47D14F16-A47D-FF49-82F8-54DB9D05F63D}"/>
          </ac:spMkLst>
        </pc:spChg>
      </pc:sldChg>
      <pc:sldChg chg="modSp del">
        <pc:chgData name="David Guzman" userId="S::david.guzman@sce.com::b933944e-956d-461c-a434-8db9939de132" providerId="AD" clId="Web-{43C95784-689B-4711-851C-E5883E8A4CE5}" dt="2019-01-24T01:08:54.791" v="90"/>
        <pc:sldMkLst>
          <pc:docMk/>
          <pc:sldMk cId="696493295" sldId="778"/>
        </pc:sldMkLst>
        <pc:spChg chg="mod">
          <ac:chgData name="David Guzman" userId="S::david.guzman@sce.com::b933944e-956d-461c-a434-8db9939de132" providerId="AD" clId="Web-{43C95784-689B-4711-851C-E5883E8A4CE5}" dt="2019-01-24T01:08:03.260" v="83" actId="20577"/>
          <ac:spMkLst>
            <pc:docMk/>
            <pc:sldMk cId="696493295" sldId="778"/>
            <ac:spMk id="3" creationId="{47D14F16-A47D-FF49-82F8-54DB9D05F63D}"/>
          </ac:spMkLst>
        </pc:spChg>
      </pc:sldChg>
      <pc:sldChg chg="delSp modSp">
        <pc:chgData name="David Guzman" userId="S::david.guzman@sce.com::b933944e-956d-461c-a434-8db9939de132" providerId="AD" clId="Web-{43C95784-689B-4711-851C-E5883E8A4CE5}" dt="2019-01-24T01:30:29.621" v="510" actId="20577"/>
        <pc:sldMkLst>
          <pc:docMk/>
          <pc:sldMk cId="3146777159" sldId="832"/>
        </pc:sldMkLst>
        <pc:spChg chg="mod">
          <ac:chgData name="David Guzman" userId="S::david.guzman@sce.com::b933944e-956d-461c-a434-8db9939de132" providerId="AD" clId="Web-{43C95784-689B-4711-851C-E5883E8A4CE5}" dt="2019-01-24T01:30:29.621" v="510" actId="20577"/>
          <ac:spMkLst>
            <pc:docMk/>
            <pc:sldMk cId="3146777159" sldId="832"/>
            <ac:spMk id="6" creationId="{00000000-0000-0000-0000-000000000000}"/>
          </ac:spMkLst>
        </pc:spChg>
        <pc:picChg chg="del">
          <ac:chgData name="David Guzman" userId="S::david.guzman@sce.com::b933944e-956d-461c-a434-8db9939de132" providerId="AD" clId="Web-{43C95784-689B-4711-851C-E5883E8A4CE5}" dt="2019-01-24T01:29:27.199" v="435"/>
          <ac:picMkLst>
            <pc:docMk/>
            <pc:sldMk cId="3146777159" sldId="832"/>
            <ac:picMk id="3073" creationId="{00000000-0000-0000-0000-000000000000}"/>
          </ac:picMkLst>
        </pc:picChg>
      </pc:sldChg>
      <pc:sldChg chg="modSp ord">
        <pc:chgData name="David Guzman" userId="S::david.guzman@sce.com::b933944e-956d-461c-a434-8db9939de132" providerId="AD" clId="Web-{43C95784-689B-4711-851C-E5883E8A4CE5}" dt="2019-01-24T02:18:39.438" v="1111" actId="20577"/>
        <pc:sldMkLst>
          <pc:docMk/>
          <pc:sldMk cId="436488489" sldId="838"/>
        </pc:sldMkLst>
        <pc:spChg chg="mod">
          <ac:chgData name="David Guzman" userId="S::david.guzman@sce.com::b933944e-956d-461c-a434-8db9939de132" providerId="AD" clId="Web-{43C95784-689B-4711-851C-E5883E8A4CE5}" dt="2019-01-24T02:18:39.438" v="1111" actId="20577"/>
          <ac:spMkLst>
            <pc:docMk/>
            <pc:sldMk cId="436488489" sldId="838"/>
            <ac:spMk id="3" creationId="{1CF7BF22-1E6B-411C-87B2-756C0E260569}"/>
          </ac:spMkLst>
        </pc:spChg>
      </pc:sldChg>
      <pc:sldChg chg="modSp ord">
        <pc:chgData name="David Guzman" userId="S::david.guzman@sce.com::b933944e-956d-461c-a434-8db9939de132" providerId="AD" clId="Web-{43C95784-689B-4711-851C-E5883E8A4CE5}" dt="2019-01-24T02:20:18.563" v="1127" actId="20577"/>
        <pc:sldMkLst>
          <pc:docMk/>
          <pc:sldMk cId="1974804977" sldId="839"/>
        </pc:sldMkLst>
        <pc:spChg chg="mod">
          <ac:chgData name="David Guzman" userId="S::david.guzman@sce.com::b933944e-956d-461c-a434-8db9939de132" providerId="AD" clId="Web-{43C95784-689B-4711-851C-E5883E8A4CE5}" dt="2019-01-24T02:20:18.563" v="1127" actId="20577"/>
          <ac:spMkLst>
            <pc:docMk/>
            <pc:sldMk cId="1974804977" sldId="839"/>
            <ac:spMk id="3" creationId="{1CF7BF22-1E6B-411C-87B2-756C0E260569}"/>
          </ac:spMkLst>
        </pc:spChg>
      </pc:sldChg>
      <pc:sldChg chg="addSp delSp modSp ord">
        <pc:chgData name="David Guzman" userId="S::david.guzman@sce.com::b933944e-956d-461c-a434-8db9939de132" providerId="AD" clId="Web-{43C95784-689B-4711-851C-E5883E8A4CE5}" dt="2019-01-24T02:44:35.776" v="2095" actId="14100"/>
        <pc:sldMkLst>
          <pc:docMk/>
          <pc:sldMk cId="3830370066" sldId="840"/>
        </pc:sldMkLst>
        <pc:spChg chg="mod">
          <ac:chgData name="David Guzman" userId="S::david.guzman@sce.com::b933944e-956d-461c-a434-8db9939de132" providerId="AD" clId="Web-{43C95784-689B-4711-851C-E5883E8A4CE5}" dt="2019-01-24T01:36:47.184" v="802" actId="20577"/>
          <ac:spMkLst>
            <pc:docMk/>
            <pc:sldMk cId="3830370066" sldId="840"/>
            <ac:spMk id="4" creationId="{00000000-0000-0000-0000-000000000000}"/>
          </ac:spMkLst>
        </pc:spChg>
        <pc:spChg chg="mod">
          <ac:chgData name="David Guzman" userId="S::david.guzman@sce.com::b933944e-956d-461c-a434-8db9939de132" providerId="AD" clId="Web-{43C95784-689B-4711-851C-E5883E8A4CE5}" dt="2019-01-24T02:44:31.838" v="2093" actId="20577"/>
          <ac:spMkLst>
            <pc:docMk/>
            <pc:sldMk cId="3830370066" sldId="840"/>
            <ac:spMk id="6" creationId="{00000000-0000-0000-0000-000000000000}"/>
          </ac:spMkLst>
        </pc:spChg>
        <pc:grpChg chg="mod">
          <ac:chgData name="David Guzman" userId="S::david.guzman@sce.com::b933944e-956d-461c-a434-8db9939de132" providerId="AD" clId="Web-{43C95784-689B-4711-851C-E5883E8A4CE5}" dt="2019-01-24T02:44:35.776" v="2095" actId="14100"/>
          <ac:grpSpMkLst>
            <pc:docMk/>
            <pc:sldMk cId="3830370066" sldId="840"/>
            <ac:grpSpMk id="7" creationId="{00000000-0000-0000-0000-000000000000}"/>
          </ac:grpSpMkLst>
        </pc:grpChg>
        <pc:picChg chg="del">
          <ac:chgData name="David Guzman" userId="S::david.guzman@sce.com::b933944e-956d-461c-a434-8db9939de132" providerId="AD" clId="Web-{43C95784-689B-4711-851C-E5883E8A4CE5}" dt="2019-01-24T02:44:17.901" v="2090"/>
          <ac:picMkLst>
            <pc:docMk/>
            <pc:sldMk cId="3830370066" sldId="840"/>
            <ac:picMk id="10" creationId="{00000000-0000-0000-0000-000000000000}"/>
          </ac:picMkLst>
        </pc:picChg>
        <pc:cxnChg chg="add mod">
          <ac:chgData name="David Guzman" userId="S::david.guzman@sce.com::b933944e-956d-461c-a434-8db9939de132" providerId="AD" clId="Web-{43C95784-689B-4711-851C-E5883E8A4CE5}" dt="2019-01-24T01:18:21.948" v="108" actId="1076"/>
          <ac:cxnSpMkLst>
            <pc:docMk/>
            <pc:sldMk cId="3830370066" sldId="840"/>
            <ac:cxnSpMk id="2" creationId="{2046B99C-5C29-42A8-9BD3-A54875B1B163}"/>
          </ac:cxnSpMkLst>
        </pc:cxnChg>
        <pc:cxnChg chg="add mod">
          <ac:chgData name="David Guzman" userId="S::david.guzman@sce.com::b933944e-956d-461c-a434-8db9939de132" providerId="AD" clId="Web-{43C95784-689B-4711-851C-E5883E8A4CE5}" dt="2019-01-24T01:19:40.902" v="112" actId="1076"/>
          <ac:cxnSpMkLst>
            <pc:docMk/>
            <pc:sldMk cId="3830370066" sldId="840"/>
            <ac:cxnSpMk id="5" creationId="{F155E8E1-707C-4F57-8DF1-A489507BED9F}"/>
          </ac:cxnSpMkLst>
        </pc:cxnChg>
        <pc:cxnChg chg="add mod">
          <ac:chgData name="David Guzman" userId="S::david.guzman@sce.com::b933944e-956d-461c-a434-8db9939de132" providerId="AD" clId="Web-{43C95784-689B-4711-851C-E5883E8A4CE5}" dt="2019-01-24T01:18:08.964" v="107" actId="1076"/>
          <ac:cxnSpMkLst>
            <pc:docMk/>
            <pc:sldMk cId="3830370066" sldId="840"/>
            <ac:cxnSpMk id="11" creationId="{E486A589-C594-4120-8854-C8421981CE0B}"/>
          </ac:cxnSpMkLst>
        </pc:cxnChg>
      </pc:sldChg>
      <pc:sldChg chg="addSp delSp modSp">
        <pc:chgData name="David Guzman" userId="S::david.guzman@sce.com::b933944e-956d-461c-a434-8db9939de132" providerId="AD" clId="Web-{43C95784-689B-4711-851C-E5883E8A4CE5}" dt="2019-01-24T02:24:41.517" v="1238"/>
        <pc:sldMkLst>
          <pc:docMk/>
          <pc:sldMk cId="2710471157" sldId="841"/>
        </pc:sldMkLst>
        <pc:spChg chg="add del mod">
          <ac:chgData name="David Guzman" userId="S::david.guzman@sce.com::b933944e-956d-461c-a434-8db9939de132" providerId="AD" clId="Web-{43C95784-689B-4711-851C-E5883E8A4CE5}" dt="2019-01-24T02:24:41.517" v="1238"/>
          <ac:spMkLst>
            <pc:docMk/>
            <pc:sldMk cId="2710471157" sldId="841"/>
            <ac:spMk id="2" creationId="{6B0C1B47-DD9A-4104-A30A-51A5BBE3FA11}"/>
          </ac:spMkLst>
        </pc:spChg>
        <pc:spChg chg="mod">
          <ac:chgData name="David Guzman" userId="S::david.guzman@sce.com::b933944e-956d-461c-a434-8db9939de132" providerId="AD" clId="Web-{43C95784-689B-4711-851C-E5883E8A4CE5}" dt="2019-01-24T02:21:50.767" v="1211" actId="20577"/>
          <ac:spMkLst>
            <pc:docMk/>
            <pc:sldMk cId="2710471157" sldId="841"/>
            <ac:spMk id="3" creationId="{1CF7BF22-1E6B-411C-87B2-756C0E260569}"/>
          </ac:spMkLst>
        </pc:spChg>
      </pc:sldChg>
      <pc:sldChg chg="addSp modSp">
        <pc:chgData name="David Guzman" userId="S::david.guzman@sce.com::b933944e-956d-461c-a434-8db9939de132" providerId="AD" clId="Web-{43C95784-689B-4711-851C-E5883E8A4CE5}" dt="2019-01-24T02:37:06.440" v="1876" actId="20577"/>
        <pc:sldMkLst>
          <pc:docMk/>
          <pc:sldMk cId="4099061251" sldId="887"/>
        </pc:sldMkLst>
        <pc:spChg chg="mod">
          <ac:chgData name="David Guzman" userId="S::david.guzman@sce.com::b933944e-956d-461c-a434-8db9939de132" providerId="AD" clId="Web-{43C95784-689B-4711-851C-E5883E8A4CE5}" dt="2019-01-24T02:35:50.002" v="1825" actId="20577"/>
          <ac:spMkLst>
            <pc:docMk/>
            <pc:sldMk cId="4099061251" sldId="887"/>
            <ac:spMk id="2" creationId="{00000000-0000-0000-0000-000000000000}"/>
          </ac:spMkLst>
        </pc:spChg>
        <pc:spChg chg="add mod">
          <ac:chgData name="David Guzman" userId="S::david.guzman@sce.com::b933944e-956d-461c-a434-8db9939de132" providerId="AD" clId="Web-{43C95784-689B-4711-851C-E5883E8A4CE5}" dt="2019-01-24T02:37:06.440" v="1876" actId="20577"/>
          <ac:spMkLst>
            <pc:docMk/>
            <pc:sldMk cId="4099061251" sldId="887"/>
            <ac:spMk id="3" creationId="{F5B6DF1B-BEC8-4AD2-ACFB-6137D10F54BE}"/>
          </ac:spMkLst>
        </pc:spChg>
        <pc:spChg chg="mod">
          <ac:chgData name="David Guzman" userId="S::david.guzman@sce.com::b933944e-956d-461c-a434-8db9939de132" providerId="AD" clId="Web-{43C95784-689B-4711-851C-E5883E8A4CE5}" dt="2019-01-24T02:36:07.128" v="1830" actId="14100"/>
          <ac:spMkLst>
            <pc:docMk/>
            <pc:sldMk cId="4099061251" sldId="887"/>
            <ac:spMk id="4" creationId="{00000000-0000-0000-0000-000000000000}"/>
          </ac:spMkLst>
        </pc:spChg>
      </pc:sldChg>
      <pc:sldChg chg="ord">
        <pc:chgData name="David Guzman" userId="S::david.guzman@sce.com::b933944e-956d-461c-a434-8db9939de132" providerId="AD" clId="Web-{43C95784-689B-4711-851C-E5883E8A4CE5}" dt="2019-01-24T00:59:06.603" v="34"/>
        <pc:sldMkLst>
          <pc:docMk/>
          <pc:sldMk cId="152677420" sldId="889"/>
        </pc:sldMkLst>
      </pc:sldChg>
      <pc:sldChg chg="ord">
        <pc:chgData name="David Guzman" userId="S::david.guzman@sce.com::b933944e-956d-461c-a434-8db9939de132" providerId="AD" clId="Web-{43C95784-689B-4711-851C-E5883E8A4CE5}" dt="2019-01-24T00:59:36.056" v="35"/>
        <pc:sldMkLst>
          <pc:docMk/>
          <pc:sldMk cId="537703555" sldId="890"/>
        </pc:sldMkLst>
      </pc:sldChg>
      <pc:sldChg chg="modSp ord">
        <pc:chgData name="David Guzman" userId="S::david.guzman@sce.com::b933944e-956d-461c-a434-8db9939de132" providerId="AD" clId="Web-{43C95784-689B-4711-851C-E5883E8A4CE5}" dt="2019-01-24T01:00:21.134" v="40" actId="20577"/>
        <pc:sldMkLst>
          <pc:docMk/>
          <pc:sldMk cId="95154116" sldId="891"/>
        </pc:sldMkLst>
        <pc:spChg chg="mod">
          <ac:chgData name="David Guzman" userId="S::david.guzman@sce.com::b933944e-956d-461c-a434-8db9939de132" providerId="AD" clId="Web-{43C95784-689B-4711-851C-E5883E8A4CE5}" dt="2019-01-24T01:00:21.134" v="40" actId="20577"/>
          <ac:spMkLst>
            <pc:docMk/>
            <pc:sldMk cId="95154116" sldId="891"/>
            <ac:spMk id="5" creationId="{00000000-0000-0000-0000-000000000000}"/>
          </ac:spMkLst>
        </pc:spChg>
      </pc:sldChg>
      <pc:sldChg chg="modSp">
        <pc:chgData name="David Guzman" userId="S::david.guzman@sce.com::b933944e-956d-461c-a434-8db9939de132" providerId="AD" clId="Web-{43C95784-689B-4711-851C-E5883E8A4CE5}" dt="2019-01-24T03:29:06.057" v="3771" actId="1076"/>
        <pc:sldMkLst>
          <pc:docMk/>
          <pc:sldMk cId="284330693" sldId="892"/>
        </pc:sldMkLst>
        <pc:spChg chg="mod">
          <ac:chgData name="David Guzman" userId="S::david.guzman@sce.com::b933944e-956d-461c-a434-8db9939de132" providerId="AD" clId="Web-{43C95784-689B-4711-851C-E5883E8A4CE5}" dt="2019-01-24T02:42:55.494" v="2041" actId="20577"/>
          <ac:spMkLst>
            <pc:docMk/>
            <pc:sldMk cId="284330693" sldId="892"/>
            <ac:spMk id="2" creationId="{00000000-0000-0000-0000-000000000000}"/>
          </ac:spMkLst>
        </pc:spChg>
        <pc:spChg chg="mod">
          <ac:chgData name="David Guzman" userId="S::david.guzman@sce.com::b933944e-956d-461c-a434-8db9939de132" providerId="AD" clId="Web-{43C95784-689B-4711-851C-E5883E8A4CE5}" dt="2019-01-24T03:28:48.463" v="3769" actId="20577"/>
          <ac:spMkLst>
            <pc:docMk/>
            <pc:sldMk cId="284330693" sldId="892"/>
            <ac:spMk id="3" creationId="{00000000-0000-0000-0000-000000000000}"/>
          </ac:spMkLst>
        </pc:spChg>
        <pc:spChg chg="mod">
          <ac:chgData name="David Guzman" userId="S::david.guzman@sce.com::b933944e-956d-461c-a434-8db9939de132" providerId="AD" clId="Web-{43C95784-689B-4711-851C-E5883E8A4CE5}" dt="2019-01-24T03:29:06.057" v="3771" actId="1076"/>
          <ac:spMkLst>
            <pc:docMk/>
            <pc:sldMk cId="284330693" sldId="892"/>
            <ac:spMk id="5" creationId="{00000000-0000-0000-0000-000000000000}"/>
          </ac:spMkLst>
        </pc:spChg>
      </pc:sldChg>
      <pc:sldChg chg="modSp">
        <pc:chgData name="David Guzman" userId="S::david.guzman@sce.com::b933944e-956d-461c-a434-8db9939de132" providerId="AD" clId="Web-{43C95784-689B-4711-851C-E5883E8A4CE5}" dt="2019-01-24T03:40:44.360" v="4249" actId="20577"/>
        <pc:sldMkLst>
          <pc:docMk/>
          <pc:sldMk cId="1275672920" sldId="893"/>
        </pc:sldMkLst>
        <pc:spChg chg="mod">
          <ac:chgData name="David Guzman" userId="S::david.guzman@sce.com::b933944e-956d-461c-a434-8db9939de132" providerId="AD" clId="Web-{43C95784-689B-4711-851C-E5883E8A4CE5}" dt="2019-01-24T03:40:44.360" v="4249" actId="20577"/>
          <ac:spMkLst>
            <pc:docMk/>
            <pc:sldMk cId="1275672920" sldId="893"/>
            <ac:spMk id="6" creationId="{00000000-0000-0000-0000-000000000000}"/>
          </ac:spMkLst>
        </pc:spChg>
      </pc:sldChg>
      <pc:sldChg chg="delSp modSp new ord">
        <pc:chgData name="David Guzman" userId="S::david.guzman@sce.com::b933944e-956d-461c-a434-8db9939de132" providerId="AD" clId="Web-{43C95784-689B-4711-851C-E5883E8A4CE5}" dt="2019-01-24T02:24:09.611" v="1235"/>
        <pc:sldMkLst>
          <pc:docMk/>
          <pc:sldMk cId="3444678343" sldId="894"/>
        </pc:sldMkLst>
        <pc:spChg chg="mod">
          <ac:chgData name="David Guzman" userId="S::david.guzman@sce.com::b933944e-956d-461c-a434-8db9939de132" providerId="AD" clId="Web-{43C95784-689B-4711-851C-E5883E8A4CE5}" dt="2019-01-24T02:23:41.267" v="1233" actId="1076"/>
          <ac:spMkLst>
            <pc:docMk/>
            <pc:sldMk cId="3444678343" sldId="894"/>
            <ac:spMk id="2" creationId="{23B80B26-BB65-4B35-A4CA-DFEBEEACA2D4}"/>
          </ac:spMkLst>
        </pc:spChg>
        <pc:spChg chg="del mod">
          <ac:chgData name="David Guzman" userId="S::david.guzman@sce.com::b933944e-956d-461c-a434-8db9939de132" providerId="AD" clId="Web-{43C95784-689B-4711-851C-E5883E8A4CE5}" dt="2019-01-24T02:24:09.611" v="1235"/>
          <ac:spMkLst>
            <pc:docMk/>
            <pc:sldMk cId="3444678343" sldId="894"/>
            <ac:spMk id="3" creationId="{292849F0-DD3B-4976-98DF-E2D8FD70B97F}"/>
          </ac:spMkLst>
        </pc:spChg>
      </pc:sldChg>
      <pc:sldChg chg="addSp modSp new addAnim">
        <pc:chgData name="David Guzman" userId="S::david.guzman@sce.com::b933944e-956d-461c-a434-8db9939de132" providerId="AD" clId="Web-{43C95784-689B-4711-851C-E5883E8A4CE5}" dt="2019-01-24T02:33:47.284" v="1655" actId="20577"/>
        <pc:sldMkLst>
          <pc:docMk/>
          <pc:sldMk cId="2847314809" sldId="895"/>
        </pc:sldMkLst>
        <pc:spChg chg="add">
          <ac:chgData name="David Guzman" userId="S::david.guzman@sce.com::b933944e-956d-461c-a434-8db9939de132" providerId="AD" clId="Web-{43C95784-689B-4711-851C-E5883E8A4CE5}" dt="2019-01-24T02:25:16.705" v="1241"/>
          <ac:spMkLst>
            <pc:docMk/>
            <pc:sldMk cId="2847314809" sldId="895"/>
            <ac:spMk id="6" creationId="{5006A077-31ED-4D5B-B0EE-E3BFA13302BE}"/>
          </ac:spMkLst>
        </pc:spChg>
        <pc:spChg chg="add mod">
          <ac:chgData name="David Guzman" userId="S::david.guzman@sce.com::b933944e-956d-461c-a434-8db9939de132" providerId="AD" clId="Web-{43C95784-689B-4711-851C-E5883E8A4CE5}" dt="2019-01-24T02:33:47.284" v="1655" actId="20577"/>
          <ac:spMkLst>
            <pc:docMk/>
            <pc:sldMk cId="2847314809" sldId="895"/>
            <ac:spMk id="8" creationId="{49B0044C-F849-4990-88EC-0265050C5914}"/>
          </ac:spMkLst>
        </pc:spChg>
        <pc:picChg chg="add">
          <ac:chgData name="David Guzman" userId="S::david.guzman@sce.com::b933944e-956d-461c-a434-8db9939de132" providerId="AD" clId="Web-{43C95784-689B-4711-851C-E5883E8A4CE5}" dt="2019-01-24T02:25:03.236" v="1240"/>
          <ac:picMkLst>
            <pc:docMk/>
            <pc:sldMk cId="2847314809" sldId="895"/>
            <ac:picMk id="4" creationId="{B4DAF4FA-2C7A-4C79-A581-9F5C8E8A86D4}"/>
          </ac:picMkLst>
        </pc:picChg>
      </pc:sldChg>
      <pc:sldChg chg="addSp modSp new">
        <pc:chgData name="David Guzman" userId="S::david.guzman@sce.com::b933944e-956d-461c-a434-8db9939de132" providerId="AD" clId="Web-{43C95784-689B-4711-851C-E5883E8A4CE5}" dt="2019-01-24T03:39:17.267" v="4218" actId="14100"/>
        <pc:sldMkLst>
          <pc:docMk/>
          <pc:sldMk cId="1996336785" sldId="896"/>
        </pc:sldMkLst>
        <pc:spChg chg="add mod">
          <ac:chgData name="David Guzman" userId="S::david.guzman@sce.com::b933944e-956d-461c-a434-8db9939de132" providerId="AD" clId="Web-{43C95784-689B-4711-851C-E5883E8A4CE5}" dt="2019-01-24T03:39:17.267" v="4218" actId="14100"/>
          <ac:spMkLst>
            <pc:docMk/>
            <pc:sldMk cId="1996336785" sldId="896"/>
            <ac:spMk id="3" creationId="{BC6F2A68-FB86-4851-A2CA-C8227E3EBEBE}"/>
          </ac:spMkLst>
        </pc:spChg>
        <pc:spChg chg="add mod">
          <ac:chgData name="David Guzman" userId="S::david.guzman@sce.com::b933944e-956d-461c-a434-8db9939de132" providerId="AD" clId="Web-{43C95784-689B-4711-851C-E5883E8A4CE5}" dt="2019-01-24T03:30:01.134" v="3800" actId="20577"/>
          <ac:spMkLst>
            <pc:docMk/>
            <pc:sldMk cId="1996336785" sldId="896"/>
            <ac:spMk id="4" creationId="{7C931900-DB46-4757-875A-5DFD097FB1C5}"/>
          </ac:spMkLst>
        </pc:spChg>
      </pc:sldChg>
      <pc:sldChg chg="addSp modSp new ord">
        <pc:chgData name="David Guzman" userId="S::david.guzman@sce.com::b933944e-956d-461c-a434-8db9939de132" providerId="AD" clId="Web-{43C95784-689B-4711-851C-E5883E8A4CE5}" dt="2019-01-24T03:47:36.152" v="4511" actId="20577"/>
        <pc:sldMkLst>
          <pc:docMk/>
          <pc:sldMk cId="3307541862" sldId="897"/>
        </pc:sldMkLst>
        <pc:spChg chg="add mod">
          <ac:chgData name="David Guzman" userId="S::david.guzman@sce.com::b933944e-956d-461c-a434-8db9939de132" providerId="AD" clId="Web-{43C95784-689B-4711-851C-E5883E8A4CE5}" dt="2019-01-24T03:43:54.233" v="4290" actId="20577"/>
          <ac:spMkLst>
            <pc:docMk/>
            <pc:sldMk cId="3307541862" sldId="897"/>
            <ac:spMk id="6" creationId="{92505DB8-F9E0-4E3E-A8D5-5AB9B87CE8BC}"/>
          </ac:spMkLst>
        </pc:spChg>
        <pc:spChg chg="add mod">
          <ac:chgData name="David Guzman" userId="S::david.guzman@sce.com::b933944e-956d-461c-a434-8db9939de132" providerId="AD" clId="Web-{43C95784-689B-4711-851C-E5883E8A4CE5}" dt="2019-01-24T03:47:36.152" v="4511" actId="20577"/>
          <ac:spMkLst>
            <pc:docMk/>
            <pc:sldMk cId="3307541862" sldId="897"/>
            <ac:spMk id="8" creationId="{C4C59992-78E9-4E4F-832D-CA6B1603F529}"/>
          </ac:spMkLst>
        </pc:spChg>
        <pc:picChg chg="add">
          <ac:chgData name="David Guzman" userId="S::david.guzman@sce.com::b933944e-956d-461c-a434-8db9939de132" providerId="AD" clId="Web-{43C95784-689B-4711-851C-E5883E8A4CE5}" dt="2019-01-24T03:42:21.312" v="4253"/>
          <ac:picMkLst>
            <pc:docMk/>
            <pc:sldMk cId="3307541862" sldId="897"/>
            <ac:picMk id="4" creationId="{19E0BB40-5F2D-4914-8F0C-F476CC8C1053}"/>
          </ac:picMkLst>
        </pc:picChg>
      </pc:sldChg>
      <pc:sldChg chg="addSp modSp new">
        <pc:chgData name="David Guzman" userId="S::david.guzman@sce.com::b933944e-956d-461c-a434-8db9939de132" providerId="AD" clId="Web-{43C95784-689B-4711-851C-E5883E8A4CE5}" dt="2019-01-24T03:51:05.461" v="4777" actId="20577"/>
        <pc:sldMkLst>
          <pc:docMk/>
          <pc:sldMk cId="2530136604" sldId="898"/>
        </pc:sldMkLst>
        <pc:spChg chg="add">
          <ac:chgData name="David Guzman" userId="S::david.guzman@sce.com::b933944e-956d-461c-a434-8db9939de132" providerId="AD" clId="Web-{43C95784-689B-4711-851C-E5883E8A4CE5}" dt="2019-01-24T03:47:53.386" v="4515"/>
          <ac:spMkLst>
            <pc:docMk/>
            <pc:sldMk cId="2530136604" sldId="898"/>
            <ac:spMk id="6" creationId="{33039799-FFB9-4F0D-87C3-E27E066FEBE9}"/>
          </ac:spMkLst>
        </pc:spChg>
        <pc:spChg chg="add mod">
          <ac:chgData name="David Guzman" userId="S::david.guzman@sce.com::b933944e-956d-461c-a434-8db9939de132" providerId="AD" clId="Web-{43C95784-689B-4711-851C-E5883E8A4CE5}" dt="2019-01-24T03:51:05.461" v="4777" actId="20577"/>
          <ac:spMkLst>
            <pc:docMk/>
            <pc:sldMk cId="2530136604" sldId="898"/>
            <ac:spMk id="8" creationId="{82C73146-342E-4F62-998B-A970A7778E3A}"/>
          </ac:spMkLst>
        </pc:spChg>
        <pc:picChg chg="add">
          <ac:chgData name="David Guzman" userId="S::david.guzman@sce.com::b933944e-956d-461c-a434-8db9939de132" providerId="AD" clId="Web-{43C95784-689B-4711-851C-E5883E8A4CE5}" dt="2019-01-24T03:47:42.167" v="4514"/>
          <ac:picMkLst>
            <pc:docMk/>
            <pc:sldMk cId="2530136604" sldId="898"/>
            <ac:picMk id="4" creationId="{E39D3EB7-9AC5-4BA8-B513-5BE22B59A4D6}"/>
          </ac:picMkLst>
        </pc:picChg>
      </pc:sldChg>
      <pc:sldChg chg="addSp modSp new">
        <pc:chgData name="David Guzman" userId="S::david.guzman@sce.com::b933944e-956d-461c-a434-8db9939de132" providerId="AD" clId="Web-{43C95784-689B-4711-851C-E5883E8A4CE5}" dt="2019-01-24T03:54:57.662" v="5079" actId="20577"/>
        <pc:sldMkLst>
          <pc:docMk/>
          <pc:sldMk cId="105834861" sldId="899"/>
        </pc:sldMkLst>
        <pc:spChg chg="add">
          <ac:chgData name="David Guzman" userId="S::david.guzman@sce.com::b933944e-956d-461c-a434-8db9939de132" providerId="AD" clId="Web-{43C95784-689B-4711-851C-E5883E8A4CE5}" dt="2019-01-24T03:51:20.493" v="4781"/>
          <ac:spMkLst>
            <pc:docMk/>
            <pc:sldMk cId="105834861" sldId="899"/>
            <ac:spMk id="6" creationId="{368A355D-D1A2-4BEB-A738-1CDD4609A5D4}"/>
          </ac:spMkLst>
        </pc:spChg>
        <pc:spChg chg="add mod">
          <ac:chgData name="David Guzman" userId="S::david.guzman@sce.com::b933944e-956d-461c-a434-8db9939de132" providerId="AD" clId="Web-{43C95784-689B-4711-851C-E5883E8A4CE5}" dt="2019-01-24T03:54:57.662" v="5079" actId="20577"/>
          <ac:spMkLst>
            <pc:docMk/>
            <pc:sldMk cId="105834861" sldId="899"/>
            <ac:spMk id="8" creationId="{E216C6D6-4A97-4DCD-9D19-8B90AF27B40A}"/>
          </ac:spMkLst>
        </pc:spChg>
        <pc:picChg chg="add">
          <ac:chgData name="David Guzman" userId="S::david.guzman@sce.com::b933944e-956d-461c-a434-8db9939de132" providerId="AD" clId="Web-{43C95784-689B-4711-851C-E5883E8A4CE5}" dt="2019-01-24T03:51:12.102" v="4780"/>
          <ac:picMkLst>
            <pc:docMk/>
            <pc:sldMk cId="105834861" sldId="899"/>
            <ac:picMk id="4" creationId="{25F807AE-4103-4FA6-A320-7E068AEFBDFA}"/>
          </ac:picMkLst>
        </pc:picChg>
      </pc:sldChg>
      <pc:sldChg chg="delSp modSp new">
        <pc:chgData name="David Guzman" userId="S::david.guzman@sce.com::b933944e-956d-461c-a434-8db9939de132" providerId="AD" clId="Web-{43C95784-689B-4711-851C-E5883E8A4CE5}" dt="2019-01-24T03:55:57.020" v="5108" actId="20577"/>
        <pc:sldMkLst>
          <pc:docMk/>
          <pc:sldMk cId="345759807" sldId="900"/>
        </pc:sldMkLst>
        <pc:spChg chg="mod">
          <ac:chgData name="David Guzman" userId="S::david.guzman@sce.com::b933944e-956d-461c-a434-8db9939de132" providerId="AD" clId="Web-{43C95784-689B-4711-851C-E5883E8A4CE5}" dt="2019-01-24T03:55:57.020" v="5108" actId="20577"/>
          <ac:spMkLst>
            <pc:docMk/>
            <pc:sldMk cId="345759807" sldId="900"/>
            <ac:spMk id="2" creationId="{E9DC878E-9829-4FBC-B7BD-0644F2160C79}"/>
          </ac:spMkLst>
        </pc:spChg>
        <pc:spChg chg="del">
          <ac:chgData name="David Guzman" userId="S::david.guzman@sce.com::b933944e-956d-461c-a434-8db9939de132" providerId="AD" clId="Web-{43C95784-689B-4711-851C-E5883E8A4CE5}" dt="2019-01-24T03:55:38.411" v="5084"/>
          <ac:spMkLst>
            <pc:docMk/>
            <pc:sldMk cId="345759807" sldId="900"/>
            <ac:spMk id="3" creationId="{8ABF538C-F7E5-4E83-8289-3C5E5EA2A8B9}"/>
          </ac:spMkLst>
        </pc:spChg>
      </pc:sldChg>
      <pc:sldChg chg="new del">
        <pc:chgData name="David Guzman" userId="S::david.guzman@sce.com::b933944e-956d-461c-a434-8db9939de132" providerId="AD" clId="Web-{43C95784-689B-4711-851C-E5883E8A4CE5}" dt="2019-01-24T03:55:20.521" v="5082"/>
        <pc:sldMkLst>
          <pc:docMk/>
          <pc:sldMk cId="2992034121" sldId="900"/>
        </pc:sldMkLst>
      </pc:sldChg>
      <pc:sldChg chg="addSp modSp new">
        <pc:chgData name="David Guzman" userId="S::david.guzman@sce.com::b933944e-956d-461c-a434-8db9939de132" providerId="AD" clId="Web-{43C95784-689B-4711-851C-E5883E8A4CE5}" dt="2019-01-24T03:57:07.597" v="5145" actId="20577"/>
        <pc:sldMkLst>
          <pc:docMk/>
          <pc:sldMk cId="2283107653" sldId="901"/>
        </pc:sldMkLst>
        <pc:spChg chg="add mod">
          <ac:chgData name="David Guzman" userId="S::david.guzman@sce.com::b933944e-956d-461c-a434-8db9939de132" providerId="AD" clId="Web-{43C95784-689B-4711-851C-E5883E8A4CE5}" dt="2019-01-24T03:57:07.597" v="5145" actId="20577"/>
          <ac:spMkLst>
            <pc:docMk/>
            <pc:sldMk cId="2283107653" sldId="901"/>
            <ac:spMk id="3" creationId="{4DB39CD1-AB0B-4761-AFE8-1B31CEAAF4C2}"/>
          </ac:spMkLst>
        </pc:spChg>
      </pc:sldChg>
    </pc:docChg>
  </pc:docChgLst>
  <pc:docChgLst>
    <pc:chgData name="Amanda Duchardt" userId="S::amanda.duchardt@sce.com::5c318f80-4b92-49a3-b52b-443f359d5fef" providerId="AD" clId="Web-{6216C2E8-21CF-FC33-C3D2-4FD2CB38B58C}"/>
    <pc:docChg chg="modSld">
      <pc:chgData name="Amanda Duchardt" userId="S::amanda.duchardt@sce.com::5c318f80-4b92-49a3-b52b-443f359d5fef" providerId="AD" clId="Web-{6216C2E8-21CF-FC33-C3D2-4FD2CB38B58C}" dt="2019-01-09T15:53:24.098" v="0"/>
      <pc:docMkLst>
        <pc:docMk/>
      </pc:docMkLst>
      <pc:sldChg chg="delSp">
        <pc:chgData name="Amanda Duchardt" userId="S::amanda.duchardt@sce.com::5c318f80-4b92-49a3-b52b-443f359d5fef" providerId="AD" clId="Web-{6216C2E8-21CF-FC33-C3D2-4FD2CB38B58C}" dt="2019-01-09T15:53:24.098" v="0"/>
        <pc:sldMkLst>
          <pc:docMk/>
          <pc:sldMk cId="3015657961" sldId="774"/>
        </pc:sldMkLst>
        <pc:spChg chg="del">
          <ac:chgData name="Amanda Duchardt" userId="S::amanda.duchardt@sce.com::5c318f80-4b92-49a3-b52b-443f359d5fef" providerId="AD" clId="Web-{6216C2E8-21CF-FC33-C3D2-4FD2CB38B58C}" dt="2019-01-09T15:53:24.098" v="0"/>
          <ac:spMkLst>
            <pc:docMk/>
            <pc:sldMk cId="3015657961" sldId="774"/>
            <ac:spMk id="5" creationId="{51F91AD4-3898-4AC8-B922-F19CDD5324F2}"/>
          </ac:spMkLst>
        </pc:spChg>
      </pc:sldChg>
    </pc:docChg>
  </pc:docChgLst>
  <pc:docChgLst>
    <pc:chgData name="Amanda Duchardt" userId="S::amanda.duchardt@sce.com::5c318f80-4b92-49a3-b52b-443f359d5fef" providerId="AD" clId="Web-{A267E9FC-3EB2-09B8-B81F-6C8499135DE9}"/>
    <pc:docChg chg="sldOrd">
      <pc:chgData name="Amanda Duchardt" userId="S::amanda.duchardt@sce.com::5c318f80-4b92-49a3-b52b-443f359d5fef" providerId="AD" clId="Web-{A267E9FC-3EB2-09B8-B81F-6C8499135DE9}" dt="2019-01-23T15:50:27.991" v="0"/>
      <pc:docMkLst>
        <pc:docMk/>
      </pc:docMkLst>
      <pc:sldChg chg="ord">
        <pc:chgData name="Amanda Duchardt" userId="S::amanda.duchardt@sce.com::5c318f80-4b92-49a3-b52b-443f359d5fef" providerId="AD" clId="Web-{A267E9FC-3EB2-09B8-B81F-6C8499135DE9}" dt="2019-01-23T15:50:27.991" v="0"/>
        <pc:sldMkLst>
          <pc:docMk/>
          <pc:sldMk cId="198242283" sldId="714"/>
        </pc:sldMkLst>
      </pc:sldChg>
    </pc:docChg>
  </pc:docChgLst>
  <pc:docChgLst>
    <pc:chgData name="Jon Pancoast" userId="S::jon.pancoast@sce.com::8e2f67cd-6178-4d6b-b65b-c913aaaff52d" providerId="AD" clId="Web-{17A94E7F-F455-41DF-B620-161F63887E1D}"/>
    <pc:docChg chg="addSld modSld">
      <pc:chgData name="Jon Pancoast" userId="S::jon.pancoast@sce.com::8e2f67cd-6178-4d6b-b65b-c913aaaff52d" providerId="AD" clId="Web-{17A94E7F-F455-41DF-B620-161F63887E1D}" dt="2019-01-24T22:46:11.183" v="50" actId="20577"/>
      <pc:docMkLst>
        <pc:docMk/>
      </pc:docMkLst>
      <pc:sldChg chg="modSp new">
        <pc:chgData name="Jon Pancoast" userId="S::jon.pancoast@sce.com::8e2f67cd-6178-4d6b-b65b-c913aaaff52d" providerId="AD" clId="Web-{17A94E7F-F455-41DF-B620-161F63887E1D}" dt="2019-01-24T22:46:11.183" v="49" actId="20577"/>
        <pc:sldMkLst>
          <pc:docMk/>
          <pc:sldMk cId="3486853342" sldId="903"/>
        </pc:sldMkLst>
        <pc:spChg chg="mod">
          <ac:chgData name="Jon Pancoast" userId="S::jon.pancoast@sce.com::8e2f67cd-6178-4d6b-b65b-c913aaaff52d" providerId="AD" clId="Web-{17A94E7F-F455-41DF-B620-161F63887E1D}" dt="2019-01-24T22:45:18.480" v="44" actId="20577"/>
          <ac:spMkLst>
            <pc:docMk/>
            <pc:sldMk cId="3486853342" sldId="903"/>
            <ac:spMk id="2" creationId="{3FD538AA-21B6-4CF0-988F-072EB3B4DF37}"/>
          </ac:spMkLst>
        </pc:spChg>
        <pc:spChg chg="mod">
          <ac:chgData name="Jon Pancoast" userId="S::jon.pancoast@sce.com::8e2f67cd-6178-4d6b-b65b-c913aaaff52d" providerId="AD" clId="Web-{17A94E7F-F455-41DF-B620-161F63887E1D}" dt="2019-01-24T22:46:11.183" v="49" actId="20577"/>
          <ac:spMkLst>
            <pc:docMk/>
            <pc:sldMk cId="3486853342" sldId="903"/>
            <ac:spMk id="3" creationId="{D762C6BD-E40A-4918-82AB-DCD5265B9D09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dirty="0" smtClean="0"/>
              <a:t>Old</a:t>
            </a:r>
            <a:r>
              <a:rPr lang="en-US" sz="1600" baseline="0" dirty="0" smtClean="0"/>
              <a:t> vs. New Standards</a:t>
            </a:r>
            <a:endParaRPr lang="en-US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Old Standards</c:v>
                </c:pt>
              </c:strCache>
            </c:strRef>
          </c:tx>
          <c:spPr>
            <a:solidFill>
              <a:schemeClr val="accent6">
                <a:tint val="77000"/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Slow Growth</c:v>
                </c:pt>
                <c:pt idx="1">
                  <c:v>Medium Growth</c:v>
                </c:pt>
                <c:pt idx="2">
                  <c:v>Fast Growth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8</c:v>
                </c:pt>
                <c:pt idx="2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New Standards</c:v>
                </c:pt>
              </c:strCache>
            </c:strRef>
          </c:tx>
          <c:spPr>
            <a:solidFill>
              <a:schemeClr val="accent6">
                <a:shade val="76000"/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+6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+4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+2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Slow Growth</c:v>
                </c:pt>
                <c:pt idx="1">
                  <c:v>Medium Growth</c:v>
                </c:pt>
                <c:pt idx="2">
                  <c:v>Fast Growth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</c:v>
                </c:pt>
                <c:pt idx="1">
                  <c:v>4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479482976"/>
        <c:axId val="479483368"/>
      </c:barChart>
      <c:catAx>
        <c:axId val="4794829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9483368"/>
        <c:crosses val="autoZero"/>
        <c:auto val="1"/>
        <c:lblAlgn val="ctr"/>
        <c:lblOffset val="100"/>
        <c:noMultiLvlLbl val="0"/>
      </c:catAx>
      <c:valAx>
        <c:axId val="479483368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0">
                    <a:schemeClr val="tx1">
                      <a:lumMod val="5000"/>
                      <a:lumOff val="95000"/>
                    </a:schemeClr>
                  </a:gs>
                  <a:gs pos="100000">
                    <a:schemeClr val="tx1">
                      <a:lumMod val="15000"/>
                      <a:lumOff val="8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9482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30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  <a:headEnd type="none" w="sm" len="sm"/>
        <a:tailEnd type="none" w="sm" len="sm"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tx1">
                <a:lumMod val="5000"/>
                <a:lumOff val="95000"/>
              </a:schemeClr>
            </a:gs>
            <a:gs pos="10000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tx1">
                <a:lumMod val="5000"/>
                <a:lumOff val="95000"/>
              </a:schemeClr>
            </a:gs>
            <a:gs pos="10000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E1CC57-6B3C-435C-A66B-04CBCB372C46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758B8432-EE55-4BF1-8255-E97DA0E1C34C}">
      <dgm:prSet phldrT="[Text]"/>
      <dgm:spPr/>
      <dgm:t>
        <a:bodyPr/>
        <a:lstStyle/>
        <a:p>
          <a:r>
            <a:rPr lang="en-US" b="1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Pre-Inspection</a:t>
          </a:r>
          <a:endParaRPr lang="en-US" b="1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BF92C659-DCE8-449F-AC9E-8E660A5A82AE}" type="parTrans" cxnId="{D0D8D57E-3AEF-4156-A00F-E517F5C5F0AF}">
      <dgm:prSet/>
      <dgm:spPr/>
      <dgm:t>
        <a:bodyPr/>
        <a:lstStyle/>
        <a:p>
          <a:endParaRPr lang="en-US"/>
        </a:p>
      </dgm:t>
    </dgm:pt>
    <dgm:pt modelId="{22AA2506-C1A9-4FA8-B7E9-7D0A2E6B30BF}" type="sibTrans" cxnId="{D0D8D57E-3AEF-4156-A00F-E517F5C5F0AF}">
      <dgm:prSet/>
      <dgm:spPr/>
      <dgm:t>
        <a:bodyPr/>
        <a:lstStyle/>
        <a:p>
          <a:endParaRPr lang="en-US"/>
        </a:p>
      </dgm:t>
    </dgm:pt>
    <dgm:pt modelId="{648BC409-DEF9-497C-BE1E-34A3422C369A}">
      <dgm:prSet phldrT="[Text]"/>
      <dgm:spPr/>
      <dgm:t>
        <a:bodyPr/>
        <a:lstStyle/>
        <a:p>
          <a:r>
            <a:rPr lang="en-US" b="1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Notification Consultant</a:t>
          </a:r>
          <a:endParaRPr lang="en-US" b="1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2AAC1B3C-1961-45CE-9D4B-5B2936E8028C}" type="parTrans" cxnId="{48EB2990-7399-4119-8B7A-D3BC95C849DC}">
      <dgm:prSet/>
      <dgm:spPr/>
      <dgm:t>
        <a:bodyPr/>
        <a:lstStyle/>
        <a:p>
          <a:endParaRPr lang="en-US"/>
        </a:p>
      </dgm:t>
    </dgm:pt>
    <dgm:pt modelId="{AE2B21CC-E4C7-4948-932C-39A292C8FBB8}" type="sibTrans" cxnId="{48EB2990-7399-4119-8B7A-D3BC95C849DC}">
      <dgm:prSet/>
      <dgm:spPr/>
      <dgm:t>
        <a:bodyPr/>
        <a:lstStyle/>
        <a:p>
          <a:endParaRPr lang="en-US"/>
        </a:p>
      </dgm:t>
    </dgm:pt>
    <dgm:pt modelId="{A62B22E7-805E-46CD-98D4-20EDE7350F71}">
      <dgm:prSet phldrT="[Text]"/>
      <dgm:spPr/>
      <dgm:t>
        <a:bodyPr/>
        <a:lstStyle/>
        <a:p>
          <a:r>
            <a:rPr lang="en-US" b="1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Prune/Remove</a:t>
          </a:r>
          <a:endParaRPr lang="en-US" b="1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83F2E395-DB29-4DF2-ADBE-3813DCC1FAD0}" type="parTrans" cxnId="{389887AD-6F3A-4ADE-A066-4AB73DE6E13D}">
      <dgm:prSet/>
      <dgm:spPr/>
      <dgm:t>
        <a:bodyPr/>
        <a:lstStyle/>
        <a:p>
          <a:endParaRPr lang="en-US"/>
        </a:p>
      </dgm:t>
    </dgm:pt>
    <dgm:pt modelId="{F6E3DAFD-2A54-4C41-9D9C-38F9781A4C73}" type="sibTrans" cxnId="{389887AD-6F3A-4ADE-A066-4AB73DE6E13D}">
      <dgm:prSet/>
      <dgm:spPr/>
      <dgm:t>
        <a:bodyPr/>
        <a:lstStyle/>
        <a:p>
          <a:endParaRPr lang="en-US"/>
        </a:p>
      </dgm:t>
    </dgm:pt>
    <dgm:pt modelId="{0B59F892-7975-434F-9F5F-F359EF45519C}">
      <dgm:prSet/>
      <dgm:spPr/>
      <dgm:t>
        <a:bodyPr/>
        <a:lstStyle/>
        <a:p>
          <a:r>
            <a:rPr lang="en-US" b="1" dirty="0" smtClean="0"/>
            <a:t>Final </a:t>
          </a:r>
          <a:r>
            <a:rPr lang="en-US" b="1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Inspection</a:t>
          </a:r>
          <a:endParaRPr lang="en-US" b="1" dirty="0"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AB930055-EF6B-4B0B-994E-E5CFDB58CC04}" type="parTrans" cxnId="{6662EA1B-C3EC-4B58-B71A-8B92323E7D4B}">
      <dgm:prSet/>
      <dgm:spPr/>
      <dgm:t>
        <a:bodyPr/>
        <a:lstStyle/>
        <a:p>
          <a:endParaRPr lang="en-US"/>
        </a:p>
      </dgm:t>
    </dgm:pt>
    <dgm:pt modelId="{3CE26050-B903-4331-8724-957BCE1504D2}" type="sibTrans" cxnId="{6662EA1B-C3EC-4B58-B71A-8B92323E7D4B}">
      <dgm:prSet/>
      <dgm:spPr/>
      <dgm:t>
        <a:bodyPr/>
        <a:lstStyle/>
        <a:p>
          <a:endParaRPr lang="en-US"/>
        </a:p>
      </dgm:t>
    </dgm:pt>
    <dgm:pt modelId="{86AACD0E-7C97-4D4C-BF0F-55C6B9C9AB13}" type="pres">
      <dgm:prSet presAssocID="{54E1CC57-6B3C-435C-A66B-04CBCB372C46}" presName="Name0" presStyleCnt="0">
        <dgm:presLayoutVars>
          <dgm:dir/>
          <dgm:animLvl val="lvl"/>
          <dgm:resizeHandles val="exact"/>
        </dgm:presLayoutVars>
      </dgm:prSet>
      <dgm:spPr/>
    </dgm:pt>
    <dgm:pt modelId="{085C7105-5BDB-4E56-90C5-BAF556B72375}" type="pres">
      <dgm:prSet presAssocID="{758B8432-EE55-4BF1-8255-E97DA0E1C34C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C33023-0794-4CD0-A266-2EEE57FF7FA5}" type="pres">
      <dgm:prSet presAssocID="{22AA2506-C1A9-4FA8-B7E9-7D0A2E6B30BF}" presName="parTxOnlySpace" presStyleCnt="0"/>
      <dgm:spPr/>
    </dgm:pt>
    <dgm:pt modelId="{34B8A241-0C9B-44F6-BC10-EEC53BDA4557}" type="pres">
      <dgm:prSet presAssocID="{648BC409-DEF9-497C-BE1E-34A3422C369A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E17A9F-4086-4AFC-9DFB-8771B055AB8F}" type="pres">
      <dgm:prSet presAssocID="{AE2B21CC-E4C7-4948-932C-39A292C8FBB8}" presName="parTxOnlySpace" presStyleCnt="0"/>
      <dgm:spPr/>
    </dgm:pt>
    <dgm:pt modelId="{C2393F8A-04C6-4FF0-A053-89D8D2B27D1B}" type="pres">
      <dgm:prSet presAssocID="{A62B22E7-805E-46CD-98D4-20EDE7350F71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99127C-387E-4420-825A-79787E1E07C0}" type="pres">
      <dgm:prSet presAssocID="{F6E3DAFD-2A54-4C41-9D9C-38F9781A4C73}" presName="parTxOnlySpace" presStyleCnt="0"/>
      <dgm:spPr/>
    </dgm:pt>
    <dgm:pt modelId="{B619F30E-C8BF-47AA-B35F-88EB5DC3B399}" type="pres">
      <dgm:prSet presAssocID="{0B59F892-7975-434F-9F5F-F359EF45519C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5E10C1-F3F7-4CCF-882F-9148007D6317}" type="presOf" srcId="{758B8432-EE55-4BF1-8255-E97DA0E1C34C}" destId="{085C7105-5BDB-4E56-90C5-BAF556B72375}" srcOrd="0" destOrd="0" presId="urn:microsoft.com/office/officeart/2005/8/layout/chevron1"/>
    <dgm:cxn modelId="{F79F57A3-BB4B-4B69-88CA-039D0CD94A65}" type="presOf" srcId="{54E1CC57-6B3C-435C-A66B-04CBCB372C46}" destId="{86AACD0E-7C97-4D4C-BF0F-55C6B9C9AB13}" srcOrd="0" destOrd="0" presId="urn:microsoft.com/office/officeart/2005/8/layout/chevron1"/>
    <dgm:cxn modelId="{48EB2990-7399-4119-8B7A-D3BC95C849DC}" srcId="{54E1CC57-6B3C-435C-A66B-04CBCB372C46}" destId="{648BC409-DEF9-497C-BE1E-34A3422C369A}" srcOrd="1" destOrd="0" parTransId="{2AAC1B3C-1961-45CE-9D4B-5B2936E8028C}" sibTransId="{AE2B21CC-E4C7-4948-932C-39A292C8FBB8}"/>
    <dgm:cxn modelId="{D0D8D57E-3AEF-4156-A00F-E517F5C5F0AF}" srcId="{54E1CC57-6B3C-435C-A66B-04CBCB372C46}" destId="{758B8432-EE55-4BF1-8255-E97DA0E1C34C}" srcOrd="0" destOrd="0" parTransId="{BF92C659-DCE8-449F-AC9E-8E660A5A82AE}" sibTransId="{22AA2506-C1A9-4FA8-B7E9-7D0A2E6B30BF}"/>
    <dgm:cxn modelId="{389887AD-6F3A-4ADE-A066-4AB73DE6E13D}" srcId="{54E1CC57-6B3C-435C-A66B-04CBCB372C46}" destId="{A62B22E7-805E-46CD-98D4-20EDE7350F71}" srcOrd="2" destOrd="0" parTransId="{83F2E395-DB29-4DF2-ADBE-3813DCC1FAD0}" sibTransId="{F6E3DAFD-2A54-4C41-9D9C-38F9781A4C73}"/>
    <dgm:cxn modelId="{4E3CAEA9-7F31-4578-959B-18728EEE63C9}" type="presOf" srcId="{A62B22E7-805E-46CD-98D4-20EDE7350F71}" destId="{C2393F8A-04C6-4FF0-A053-89D8D2B27D1B}" srcOrd="0" destOrd="0" presId="urn:microsoft.com/office/officeart/2005/8/layout/chevron1"/>
    <dgm:cxn modelId="{6662EA1B-C3EC-4B58-B71A-8B92323E7D4B}" srcId="{54E1CC57-6B3C-435C-A66B-04CBCB372C46}" destId="{0B59F892-7975-434F-9F5F-F359EF45519C}" srcOrd="3" destOrd="0" parTransId="{AB930055-EF6B-4B0B-994E-E5CFDB58CC04}" sibTransId="{3CE26050-B903-4331-8724-957BCE1504D2}"/>
    <dgm:cxn modelId="{B0BBE958-17C0-48E2-A6D6-0557A483EC6C}" type="presOf" srcId="{0B59F892-7975-434F-9F5F-F359EF45519C}" destId="{B619F30E-C8BF-47AA-B35F-88EB5DC3B399}" srcOrd="0" destOrd="0" presId="urn:microsoft.com/office/officeart/2005/8/layout/chevron1"/>
    <dgm:cxn modelId="{99B102E3-FA54-41CE-A825-77B863DAF317}" type="presOf" srcId="{648BC409-DEF9-497C-BE1E-34A3422C369A}" destId="{34B8A241-0C9B-44F6-BC10-EEC53BDA4557}" srcOrd="0" destOrd="0" presId="urn:microsoft.com/office/officeart/2005/8/layout/chevron1"/>
    <dgm:cxn modelId="{066D305D-812F-4B31-9691-5D4ABCDD9B93}" type="presParOf" srcId="{86AACD0E-7C97-4D4C-BF0F-55C6B9C9AB13}" destId="{085C7105-5BDB-4E56-90C5-BAF556B72375}" srcOrd="0" destOrd="0" presId="urn:microsoft.com/office/officeart/2005/8/layout/chevron1"/>
    <dgm:cxn modelId="{629F1FBC-AC3F-470D-B182-0AEE618F2A9D}" type="presParOf" srcId="{86AACD0E-7C97-4D4C-BF0F-55C6B9C9AB13}" destId="{F3C33023-0794-4CD0-A266-2EEE57FF7FA5}" srcOrd="1" destOrd="0" presId="urn:microsoft.com/office/officeart/2005/8/layout/chevron1"/>
    <dgm:cxn modelId="{48E49657-1C31-46B8-ABDB-CE570B66E7E0}" type="presParOf" srcId="{86AACD0E-7C97-4D4C-BF0F-55C6B9C9AB13}" destId="{34B8A241-0C9B-44F6-BC10-EEC53BDA4557}" srcOrd="2" destOrd="0" presId="urn:microsoft.com/office/officeart/2005/8/layout/chevron1"/>
    <dgm:cxn modelId="{13F1BD73-6DDA-4E3C-84D7-7F39225029EC}" type="presParOf" srcId="{86AACD0E-7C97-4D4C-BF0F-55C6B9C9AB13}" destId="{EBE17A9F-4086-4AFC-9DFB-8771B055AB8F}" srcOrd="3" destOrd="0" presId="urn:microsoft.com/office/officeart/2005/8/layout/chevron1"/>
    <dgm:cxn modelId="{26D46DBD-2804-45F2-96FF-6A238DED86A5}" type="presParOf" srcId="{86AACD0E-7C97-4D4C-BF0F-55C6B9C9AB13}" destId="{C2393F8A-04C6-4FF0-A053-89D8D2B27D1B}" srcOrd="4" destOrd="0" presId="urn:microsoft.com/office/officeart/2005/8/layout/chevron1"/>
    <dgm:cxn modelId="{8FCBE2AB-223F-4C13-875E-CD78AC82A7A5}" type="presParOf" srcId="{86AACD0E-7C97-4D4C-BF0F-55C6B9C9AB13}" destId="{2899127C-387E-4420-825A-79787E1E07C0}" srcOrd="5" destOrd="0" presId="urn:microsoft.com/office/officeart/2005/8/layout/chevron1"/>
    <dgm:cxn modelId="{3FCD0809-62A0-4DFF-B32A-2F20029229F9}" type="presParOf" srcId="{86AACD0E-7C97-4D4C-BF0F-55C6B9C9AB13}" destId="{B619F30E-C8BF-47AA-B35F-88EB5DC3B399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3238" cy="46672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6" y="1"/>
            <a:ext cx="3043238" cy="46672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fld id="{E44A55C9-4BE8-4BCA-83B4-ED6F6F01429C}" type="datetimeFigureOut">
              <a:rPr lang="en-US" smtClean="0"/>
              <a:t>5/7/2019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2376"/>
            <a:ext cx="3043238" cy="46672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6" y="8842376"/>
            <a:ext cx="3043238" cy="46672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ACF87587-1A96-4C42-A492-E6FBB4DB6EF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343" cy="467072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3" y="0"/>
            <a:ext cx="3043343" cy="467072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B0F191F9-8717-428C-945B-91A0BCD304DF}" type="datetimeFigureOut">
              <a:rPr lang="en-US" smtClean="0"/>
              <a:t>5/7/2019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7638" y="1163638"/>
            <a:ext cx="4187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2030"/>
            <a:ext cx="3043343" cy="467071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3" y="8842030"/>
            <a:ext cx="3043343" cy="467071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920C8EF3-0A66-43AA-9F5A-CD3BB4A2275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91636" indent="-291636">
              <a:buFont typeface="Courier New" panose="020B0604020202020204" pitchFamily="34" charset="0"/>
              <a:buChar char="o"/>
            </a:pPr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C2E7F-30E2-4C28-959C-FD2C4AA4145A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963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C8EF3-0A66-43AA-9F5A-CD3BB4A2275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465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C8EF3-0A66-43AA-9F5A-CD3BB4A2275F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423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C8EF3-0A66-43AA-9F5A-CD3BB4A2275F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088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59281"/>
            <a:ext cx="7772400" cy="205068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8952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186DC542-6CB9-419E-B49C-81182B59E36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530" y="660347"/>
            <a:ext cx="1795360" cy="7047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800" y="3251200"/>
            <a:ext cx="4447032" cy="3505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4699" y="6597965"/>
            <a:ext cx="1880651" cy="14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059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2539"/>
            <a:ext cx="7886700" cy="84110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13640"/>
            <a:ext cx="7886700" cy="5063323"/>
          </a:xfrm>
        </p:spPr>
        <p:txBody>
          <a:bodyPr/>
          <a:lstStyle>
            <a:lvl2pPr marL="685800" indent="-228600">
              <a:buFont typeface="Calibri" panose="020F0502020204030204" pitchFamily="34" charset="0"/>
              <a:buChar char="‒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8650" y="6489520"/>
            <a:ext cx="2057400" cy="365125"/>
          </a:xfrm>
        </p:spPr>
        <p:txBody>
          <a:bodyPr/>
          <a:lstStyle/>
          <a:p>
            <a:fld id="{186DC542-6CB9-419E-B49C-81182B59E367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4699" y="6597965"/>
            <a:ext cx="1880651" cy="14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274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807869"/>
            <a:ext cx="7886700" cy="3284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092606"/>
            <a:ext cx="7886700" cy="199704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4699" y="6597965"/>
            <a:ext cx="1880651" cy="14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181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4699" y="6597965"/>
            <a:ext cx="1880651" cy="14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069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4699" y="6597965"/>
            <a:ext cx="1880651" cy="14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4699" y="6597965"/>
            <a:ext cx="1880651" cy="14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003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4699" y="6597965"/>
            <a:ext cx="1880651" cy="14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434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CE Title Slide Whi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6775" y="2048449"/>
            <a:ext cx="6858000" cy="1076495"/>
          </a:xfrm>
        </p:spPr>
        <p:txBody>
          <a:bodyPr/>
          <a:lstStyle>
            <a:lvl1pPr marL="0" indent="0" algn="l">
              <a:buNone/>
              <a:defRPr sz="2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" y="6027939"/>
            <a:ext cx="6828818" cy="460414"/>
          </a:xfrm>
          <a:prstGeom prst="rect">
            <a:avLst/>
          </a:prstGeom>
          <a:solidFill>
            <a:srgbClr val="FED1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6828818" y="5987598"/>
            <a:ext cx="0" cy="525294"/>
          </a:xfrm>
          <a:prstGeom prst="line">
            <a:avLst/>
          </a:prstGeom>
          <a:ln w="3175">
            <a:solidFill>
              <a:srgbClr val="D0D0D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2937" y="675859"/>
            <a:ext cx="7886700" cy="1325563"/>
          </a:xfrm>
        </p:spPr>
        <p:txBody>
          <a:bodyPr anchor="b" anchorCtr="0"/>
          <a:lstStyle>
            <a:lvl1pPr>
              <a:defRPr>
                <a:solidFill>
                  <a:srgbClr val="00636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8404" y="6024477"/>
            <a:ext cx="1657123" cy="4553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69" y="6186909"/>
            <a:ext cx="2072340" cy="18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354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480699"/>
            <a:ext cx="9144000" cy="3773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849588"/>
            <a:ext cx="7886700" cy="841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8952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186DC542-6CB9-419E-B49C-81182B59E3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619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6" r:id="rId1"/>
    <p:sldLayoutId id="2147484167" r:id="rId2"/>
    <p:sldLayoutId id="2147484168" r:id="rId3"/>
    <p:sldLayoutId id="2147484169" r:id="rId4"/>
    <p:sldLayoutId id="2147484170" r:id="rId5"/>
    <p:sldLayoutId id="2147484171" r:id="rId6"/>
    <p:sldLayoutId id="2147484172" r:id="rId7"/>
    <p:sldLayoutId id="214748420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>
              <a:lumMod val="50000"/>
            </a:schemeClr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>
              <a:lumMod val="50000"/>
            </a:schemeClr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customXml" Target="../../customXml/item4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tags" Target="../tags/tag4.xml"/><Relationship Id="rId7" Type="http://schemas.openxmlformats.org/officeDocument/2006/relationships/diagramData" Target="../diagrams/data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4.xml"/><Relationship Id="rId11" Type="http://schemas.microsoft.com/office/2007/relationships/diagramDrawing" Target="../diagrams/drawing1.xml"/><Relationship Id="rId5" Type="http://schemas.openxmlformats.org/officeDocument/2006/relationships/slideLayout" Target="../slideLayouts/slideLayout2.xml"/><Relationship Id="rId10" Type="http://schemas.openxmlformats.org/officeDocument/2006/relationships/diagramColors" Target="../diagrams/colors1.xml"/><Relationship Id="rId4" Type="http://schemas.openxmlformats.org/officeDocument/2006/relationships/tags" Target="../tags/tag5.xml"/><Relationship Id="rId9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  <p:custDataLst>
              <p:custData r:id="rId1"/>
            </p:custDataLst>
          </p:nvPr>
        </p:nvSpPr>
        <p:spPr>
          <a:xfrm>
            <a:off x="771768" y="2763226"/>
            <a:ext cx="7860169" cy="1016650"/>
          </a:xfrm>
        </p:spPr>
        <p:txBody>
          <a:bodyPr anchor="b">
            <a:normAutofit/>
          </a:bodyPr>
          <a:lstStyle/>
          <a:p>
            <a:r>
              <a:rPr lang="it-IT" dirty="0" smtClean="0"/>
              <a:t>May 15, 2019</a:t>
            </a:r>
            <a:r>
              <a:rPr lang="it-IT" dirty="0"/>
              <a:t>    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71768" y="968685"/>
            <a:ext cx="7509025" cy="1366982"/>
          </a:xfrm>
        </p:spPr>
        <p:txBody>
          <a:bodyPr anchor="ctr">
            <a:normAutofit fontScale="90000"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32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Southern California Edison</a:t>
            </a:r>
            <a:br>
              <a:rPr lang="en-US" sz="32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7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27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31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Vegetation Management Overview</a:t>
            </a:r>
            <a:r>
              <a:rPr lang="en-US" sz="31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31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800" dirty="0" smtClean="0"/>
              <a:t>City of Sierra Madre</a:t>
            </a:r>
            <a:endParaRPr lang="en-US" sz="31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875462" y="2842843"/>
            <a:ext cx="7509025" cy="0"/>
          </a:xfrm>
          <a:prstGeom prst="line">
            <a:avLst/>
          </a:prstGeom>
          <a:ln>
            <a:solidFill>
              <a:srgbClr val="00664F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635" y="4019358"/>
            <a:ext cx="3149055" cy="19718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8665"/>
            <a:ext cx="2690635" cy="198257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690" y="4019358"/>
            <a:ext cx="3304309" cy="197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31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2598"/>
            <a:ext cx="7886700" cy="84110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Candidate for Heavy Tree Pruning</a:t>
            </a:r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72998" y="942212"/>
            <a:ext cx="75980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Cutting branches, limbs and/or trunks </a:t>
            </a:r>
            <a:r>
              <a:rPr lang="en-US" sz="1600" i="1" dirty="0" smtClean="0">
                <a:solidFill>
                  <a:srgbClr val="000000"/>
                </a:solidFill>
              </a:rPr>
              <a:t>7” or greater in diameter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 smtClean="0">
                <a:solidFill>
                  <a:srgbClr val="000000"/>
                </a:solidFill>
              </a:rPr>
              <a:t>Old Standards:  </a:t>
            </a:r>
            <a:r>
              <a:rPr lang="en-US" sz="1400" dirty="0" smtClean="0">
                <a:solidFill>
                  <a:srgbClr val="000000"/>
                </a:solidFill>
              </a:rPr>
              <a:t>Cut between 6 ft. to 10 ft. (length varies due to tree growth rate)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 smtClean="0">
                <a:solidFill>
                  <a:srgbClr val="000000"/>
                </a:solidFill>
              </a:rPr>
              <a:t>Aim to achieve: </a:t>
            </a:r>
            <a:r>
              <a:rPr lang="en-US" sz="1400" dirty="0" smtClean="0">
                <a:solidFill>
                  <a:srgbClr val="000000"/>
                </a:solidFill>
              </a:rPr>
              <a:t>12 ft. clearance for all trees</a:t>
            </a:r>
          </a:p>
          <a:p>
            <a:endParaRPr lang="en-US" sz="1000" dirty="0">
              <a:solidFill>
                <a:srgbClr val="FF0000"/>
              </a:solidFill>
            </a:endParaRPr>
          </a:p>
          <a:p>
            <a:r>
              <a:rPr lang="en-US" sz="1600" dirty="0" smtClean="0">
                <a:solidFill>
                  <a:srgbClr val="000000"/>
                </a:solidFill>
              </a:rPr>
              <a:t>*Includes Oaks, Conifers or Historical Trees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75929" y="2125872"/>
            <a:ext cx="130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Before</a:t>
            </a:r>
            <a:endParaRPr lang="en-US" b="1" u="sng" dirty="0"/>
          </a:p>
        </p:txBody>
      </p:sp>
      <p:sp>
        <p:nvSpPr>
          <p:cNvPr id="10" name="TextBox 9"/>
          <p:cNvSpPr txBox="1"/>
          <p:nvPr/>
        </p:nvSpPr>
        <p:spPr>
          <a:xfrm>
            <a:off x="6004868" y="2131356"/>
            <a:ext cx="130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After</a:t>
            </a:r>
            <a:endParaRPr lang="en-US" b="1" u="sn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318" y="2486420"/>
            <a:ext cx="2886289" cy="38765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9544" y="2495204"/>
            <a:ext cx="2703464" cy="386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904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2598"/>
            <a:ext cx="7886700" cy="84110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Candidate for Tree Topping</a:t>
            </a:r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11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72998" y="942212"/>
            <a:ext cx="75980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</a:rPr>
              <a:t>SCE follows best utility practices when </a:t>
            </a:r>
            <a:r>
              <a:rPr lang="en-US" sz="1600" dirty="0" smtClean="0">
                <a:solidFill>
                  <a:srgbClr val="000000"/>
                </a:solidFill>
              </a:rPr>
              <a:t>pruning trees </a:t>
            </a:r>
            <a:r>
              <a:rPr lang="en-US" sz="1600" dirty="0">
                <a:solidFill>
                  <a:srgbClr val="000000"/>
                </a:solidFill>
              </a:rPr>
              <a:t>for public safety. In cases where a tree is growing directly under a power line and when there is no pruning alternative, SCE will cut through the trunk on the top of the tree – called topping -- to create a safety zone between the tree and the power lines. Property owners can opt to have SCE remove the tree instead.</a:t>
            </a:r>
          </a:p>
        </p:txBody>
      </p:sp>
      <p:sp>
        <p:nvSpPr>
          <p:cNvPr id="7" name="Rectangle 6"/>
          <p:cNvSpPr/>
          <p:nvPr/>
        </p:nvSpPr>
        <p:spPr>
          <a:xfrm>
            <a:off x="744714" y="2487231"/>
            <a:ext cx="3563331" cy="36576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873653" y="2486420"/>
            <a:ext cx="3563331" cy="36576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875929" y="2125872"/>
            <a:ext cx="130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Before</a:t>
            </a:r>
            <a:endParaRPr lang="en-US" b="1" u="sng" dirty="0"/>
          </a:p>
        </p:txBody>
      </p:sp>
      <p:sp>
        <p:nvSpPr>
          <p:cNvPr id="10" name="TextBox 9"/>
          <p:cNvSpPr txBox="1"/>
          <p:nvPr/>
        </p:nvSpPr>
        <p:spPr>
          <a:xfrm>
            <a:off x="6004868" y="2131356"/>
            <a:ext cx="130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After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260229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5987"/>
            <a:ext cx="7886700" cy="84110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Candidate for Tree Removal</a:t>
            </a:r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12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875927" y="1185880"/>
            <a:ext cx="130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Before</a:t>
            </a:r>
            <a:endParaRPr lang="en-US" b="1" u="sng" dirty="0"/>
          </a:p>
        </p:txBody>
      </p:sp>
      <p:sp>
        <p:nvSpPr>
          <p:cNvPr id="10" name="TextBox 9"/>
          <p:cNvSpPr txBox="1"/>
          <p:nvPr/>
        </p:nvSpPr>
        <p:spPr>
          <a:xfrm>
            <a:off x="6083234" y="1117088"/>
            <a:ext cx="130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After</a:t>
            </a:r>
            <a:endParaRPr lang="en-US" b="1" u="sng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106" y="1539971"/>
            <a:ext cx="3444539" cy="48711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952" y="1539971"/>
            <a:ext cx="3755461" cy="487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497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2598"/>
            <a:ext cx="7886700" cy="84110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Tree Topping</a:t>
            </a: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13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72998" y="942212"/>
            <a:ext cx="75980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</a:rPr>
              <a:t>SCE follows best utility practices when </a:t>
            </a:r>
            <a:r>
              <a:rPr lang="en-US" sz="1600" dirty="0" smtClean="0">
                <a:solidFill>
                  <a:srgbClr val="000000"/>
                </a:solidFill>
              </a:rPr>
              <a:t>pruning trees </a:t>
            </a:r>
            <a:r>
              <a:rPr lang="en-US" sz="1600" dirty="0">
                <a:solidFill>
                  <a:srgbClr val="000000"/>
                </a:solidFill>
              </a:rPr>
              <a:t>for public safety. In cases where a tree is growing directly under a power line and when there is no pruning alternative, SCE will cut through the trunk on the top of the tree – called topping -- to create a safety zone between the tree and the power lines. Property owners can opt to have SCE remove the tree instead.</a:t>
            </a:r>
          </a:p>
        </p:txBody>
      </p:sp>
      <p:sp>
        <p:nvSpPr>
          <p:cNvPr id="3" name="Rectangle 2"/>
          <p:cNvSpPr/>
          <p:nvPr/>
        </p:nvSpPr>
        <p:spPr>
          <a:xfrm>
            <a:off x="772998" y="3319700"/>
            <a:ext cx="75980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The California Public Utilities Commission requires minimum clearances between vegetation and power lines at all times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Tree growth, storms and electrical demand can influence the distance between vegetation and power lines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Inadequate clearances can cause unplanned outage and create the potential of fire in the neighborhood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2998" y="2685093"/>
            <a:ext cx="5759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Right Tree Right Place</a:t>
            </a:r>
            <a:endParaRPr lang="en-US" sz="28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753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31936"/>
            <a:ext cx="7886700" cy="84110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City Map/Schedule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14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28650" y="834510"/>
            <a:ext cx="8289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Months provided on the map </a:t>
            </a:r>
            <a:r>
              <a:rPr lang="en-US" sz="120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are </a:t>
            </a:r>
            <a:r>
              <a:rPr lang="en-US" sz="120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annual maintenance schedule performed by SCE approved contractor</a:t>
            </a:r>
            <a:endParaRPr lang="en-US" sz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Trees will be </a:t>
            </a:r>
            <a:r>
              <a:rPr lang="en-US" sz="120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pre-inspected </a:t>
            </a:r>
            <a:r>
              <a:rPr lang="en-US" sz="120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</a:t>
            </a:r>
            <a:r>
              <a:rPr lang="en-US" sz="12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month prior to </a:t>
            </a:r>
            <a:r>
              <a:rPr lang="en-US" sz="120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scheduled </a:t>
            </a:r>
            <a:r>
              <a:rPr lang="en-US" sz="120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work by SCE approved contractor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SCE Certified Arborists to perform quality control a month after tree prune/removals are complete</a:t>
            </a:r>
            <a:endParaRPr lang="en-US" sz="1200" dirty="0" smtClean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6188" y="1716076"/>
            <a:ext cx="6314029" cy="453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6853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Pruning Techniques Drive Notification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15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 bwMode="gray">
          <a:xfrm>
            <a:off x="182881" y="6172613"/>
            <a:ext cx="4880008" cy="23428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1050" baseline="30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Customer permission obtained before work begun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3065" y="1222413"/>
            <a:ext cx="3886200" cy="510778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Situation 1: </a:t>
            </a:r>
            <a:r>
              <a:rPr lang="en-US" sz="2000" b="1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“</a:t>
            </a:r>
            <a:r>
              <a:rPr lang="en-US" sz="2400" b="1" i="1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Light”</a:t>
            </a:r>
            <a:endParaRPr lang="en-US" sz="2400" b="1" i="1" dirty="0">
              <a:solidFill>
                <a:srgbClr val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Content Placeholder 3"/>
          <p:cNvSpPr>
            <a:spLocks noGrp="1"/>
          </p:cNvSpPr>
          <p:nvPr>
            <p:ph sz="half" idx="4294967295"/>
          </p:nvPr>
        </p:nvSpPr>
        <p:spPr>
          <a:xfrm>
            <a:off x="483065" y="1788324"/>
            <a:ext cx="3886200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u="sng" dirty="0" smtClean="0">
                <a:solidFill>
                  <a:srgbClr val="000000"/>
                </a:solidFill>
              </a:rPr>
              <a:t>Criteria</a:t>
            </a:r>
            <a:r>
              <a:rPr lang="en-US" sz="2000" dirty="0" smtClean="0">
                <a:solidFill>
                  <a:srgbClr val="000000"/>
                </a:solidFill>
              </a:rPr>
              <a:t>:</a:t>
            </a:r>
          </a:p>
          <a:p>
            <a:pPr indent="-164592"/>
            <a:r>
              <a:rPr lang="en-US" sz="1800" dirty="0" smtClean="0">
                <a:solidFill>
                  <a:srgbClr val="000000"/>
                </a:solidFill>
              </a:rPr>
              <a:t>Meeting clearance standards requires cutting </a:t>
            </a:r>
            <a:r>
              <a:rPr lang="en-US" sz="1800" dirty="0">
                <a:solidFill>
                  <a:srgbClr val="000000"/>
                </a:solidFill>
              </a:rPr>
              <a:t>into branches, limbs and/or trunks 7” or less in diameter or up to 6’ beyond the old </a:t>
            </a:r>
            <a:r>
              <a:rPr lang="en-US" sz="1800" dirty="0" smtClean="0">
                <a:solidFill>
                  <a:srgbClr val="000000"/>
                </a:solidFill>
              </a:rPr>
              <a:t>cuts </a:t>
            </a:r>
            <a:endParaRPr lang="en-US" sz="18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000" u="sng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2000" u="sng" dirty="0" smtClean="0">
                <a:solidFill>
                  <a:srgbClr val="000000"/>
                </a:solidFill>
              </a:rPr>
              <a:t>Customer Notification</a:t>
            </a:r>
            <a:r>
              <a:rPr lang="en-US" sz="2000" u="sng" baseline="30000" dirty="0" smtClean="0">
                <a:solidFill>
                  <a:srgbClr val="000000"/>
                </a:solidFill>
              </a:rPr>
              <a:t>1</a:t>
            </a:r>
            <a:r>
              <a:rPr lang="en-US" sz="2000" u="sng" dirty="0" smtClean="0">
                <a:solidFill>
                  <a:srgbClr val="000000"/>
                </a:solidFill>
              </a:rPr>
              <a:t>:</a:t>
            </a:r>
          </a:p>
          <a:p>
            <a:pPr lvl="0" indent="-164592"/>
            <a:r>
              <a:rPr lang="en-US" sz="1800" dirty="0">
                <a:solidFill>
                  <a:srgbClr val="000000"/>
                </a:solidFill>
              </a:rPr>
              <a:t>SCE leaves door hangers with contractor contact information </a:t>
            </a:r>
          </a:p>
          <a:p>
            <a:pPr marL="625475" lvl="1" indent="-163513">
              <a:spcBef>
                <a:spcPts val="1000"/>
              </a:spcBef>
            </a:pPr>
            <a:r>
              <a:rPr lang="en-US" sz="1600" dirty="0">
                <a:solidFill>
                  <a:srgbClr val="000000"/>
                </a:solidFill>
              </a:rPr>
              <a:t>Notice #</a:t>
            </a:r>
            <a:r>
              <a:rPr lang="en-US" sz="1600" dirty="0" smtClean="0">
                <a:solidFill>
                  <a:srgbClr val="000000"/>
                </a:solidFill>
              </a:rPr>
              <a:t>1: 30 days prior to work </a:t>
            </a:r>
          </a:p>
          <a:p>
            <a:pPr marL="625475" lvl="1" indent="-163513">
              <a:spcBef>
                <a:spcPts val="1000"/>
              </a:spcBef>
            </a:pPr>
            <a:r>
              <a:rPr lang="en-US" sz="1600" dirty="0" smtClean="0">
                <a:solidFill>
                  <a:srgbClr val="000000"/>
                </a:solidFill>
              </a:rPr>
              <a:t>Notice #2: 48 hours prior to work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69780" y="1222413"/>
            <a:ext cx="3886200" cy="51077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Situation 2: </a:t>
            </a:r>
            <a:r>
              <a:rPr lang="en-US" sz="2400" b="1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“</a:t>
            </a:r>
            <a:r>
              <a:rPr lang="en-US" sz="2400" b="1" i="1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Heavy”</a:t>
            </a:r>
            <a:endParaRPr lang="en-US" sz="2400" b="1" i="1" dirty="0">
              <a:solidFill>
                <a:srgbClr val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Content Placeholder 3"/>
          <p:cNvSpPr>
            <a:spLocks noGrp="1"/>
          </p:cNvSpPr>
          <p:nvPr>
            <p:ph sz="half" idx="4294967295"/>
          </p:nvPr>
        </p:nvSpPr>
        <p:spPr>
          <a:xfrm>
            <a:off x="4889832" y="1832271"/>
            <a:ext cx="38862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u="sng" dirty="0" smtClean="0">
                <a:solidFill>
                  <a:srgbClr val="000000"/>
                </a:solidFill>
              </a:rPr>
              <a:t>Criteria</a:t>
            </a:r>
            <a:r>
              <a:rPr lang="en-US" sz="2200" dirty="0" smtClean="0">
                <a:solidFill>
                  <a:srgbClr val="000000"/>
                </a:solidFill>
              </a:rPr>
              <a:t>:</a:t>
            </a:r>
          </a:p>
          <a:p>
            <a:pPr indent="-164592">
              <a:lnSpc>
                <a:spcPct val="100000"/>
              </a:lnSpc>
            </a:pPr>
            <a:r>
              <a:rPr lang="en-US" sz="1800" dirty="0" smtClean="0">
                <a:solidFill>
                  <a:srgbClr val="000000"/>
                </a:solidFill>
              </a:rPr>
              <a:t>Meeting clearance standards requires cutting </a:t>
            </a:r>
            <a:r>
              <a:rPr lang="en-US" sz="1800" dirty="0">
                <a:solidFill>
                  <a:srgbClr val="000000"/>
                </a:solidFill>
              </a:rPr>
              <a:t>into branches, limbs and/or trunks 7” or greater in diameter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u="sng" dirty="0" smtClean="0">
              <a:solidFill>
                <a:srgbClr val="00000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000" u="sng" dirty="0" smtClean="0">
                <a:solidFill>
                  <a:srgbClr val="000000"/>
                </a:solidFill>
              </a:rPr>
              <a:t>Customer Notification</a:t>
            </a:r>
            <a:r>
              <a:rPr lang="en-US" sz="2000" u="sng" baseline="30000" dirty="0" smtClean="0">
                <a:solidFill>
                  <a:srgbClr val="000000"/>
                </a:solidFill>
              </a:rPr>
              <a:t>1</a:t>
            </a:r>
            <a:r>
              <a:rPr lang="en-US" sz="2000" u="sng" dirty="0" smtClean="0">
                <a:solidFill>
                  <a:srgbClr val="000000"/>
                </a:solidFill>
              </a:rPr>
              <a:t>:</a:t>
            </a:r>
          </a:p>
          <a:p>
            <a:pPr lvl="0" indent="-164592"/>
            <a:r>
              <a:rPr lang="en-US" sz="1800" dirty="0">
                <a:solidFill>
                  <a:srgbClr val="000000"/>
                </a:solidFill>
              </a:rPr>
              <a:t>Notification Consultant makes contact with the customer via </a:t>
            </a:r>
            <a:r>
              <a:rPr lang="en-US" sz="1800" dirty="0" smtClean="0">
                <a:solidFill>
                  <a:srgbClr val="000000"/>
                </a:solidFill>
              </a:rPr>
              <a:t>phone or in </a:t>
            </a:r>
            <a:r>
              <a:rPr lang="en-US" sz="1800" dirty="0">
                <a:solidFill>
                  <a:srgbClr val="000000"/>
                </a:solidFill>
              </a:rPr>
              <a:t>person </a:t>
            </a:r>
            <a:r>
              <a:rPr lang="en-US" sz="1800" dirty="0" smtClean="0">
                <a:solidFill>
                  <a:srgbClr val="000000"/>
                </a:solidFill>
              </a:rPr>
              <a:t>to </a:t>
            </a:r>
            <a:r>
              <a:rPr lang="en-US" sz="1800" dirty="0">
                <a:solidFill>
                  <a:srgbClr val="000000"/>
                </a:solidFill>
              </a:rPr>
              <a:t>discuss </a:t>
            </a:r>
            <a:r>
              <a:rPr lang="en-US" sz="1800" dirty="0" smtClean="0">
                <a:solidFill>
                  <a:srgbClr val="000000"/>
                </a:solidFill>
              </a:rPr>
              <a:t>plan</a:t>
            </a:r>
            <a:endParaRPr lang="en-US" sz="1800" dirty="0">
              <a:solidFill>
                <a:srgbClr val="000000"/>
              </a:solidFill>
            </a:endParaRPr>
          </a:p>
          <a:p>
            <a:pPr marL="625475" lvl="1" indent="-163513">
              <a:spcBef>
                <a:spcPts val="1000"/>
              </a:spcBef>
            </a:pPr>
            <a:r>
              <a:rPr lang="en-US" sz="1600" dirty="0">
                <a:solidFill>
                  <a:srgbClr val="000000"/>
                </a:solidFill>
              </a:rPr>
              <a:t>Requires customer signature</a:t>
            </a:r>
          </a:p>
          <a:p>
            <a:pPr marL="625475" lvl="1" indent="-163513">
              <a:spcBef>
                <a:spcPts val="1000"/>
              </a:spcBef>
            </a:pPr>
            <a:r>
              <a:rPr lang="en-US" sz="1600" dirty="0">
                <a:solidFill>
                  <a:srgbClr val="000000"/>
                </a:solidFill>
              </a:rPr>
              <a:t>Door hanger 24-48 hours prior to work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24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Customer Interface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16</a:t>
            </a:fld>
            <a:endParaRPr lang="en-US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38200662"/>
              </p:ext>
            </p:extLst>
          </p:nvPr>
        </p:nvGraphicFramePr>
        <p:xfrm>
          <a:off x="1581751" y="798897"/>
          <a:ext cx="7504497" cy="1751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3339967" y="2146433"/>
            <a:ext cx="0" cy="2473693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54004" y="2366030"/>
            <a:ext cx="1427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Description</a:t>
            </a:r>
            <a:endParaRPr lang="en-US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003" y="3226675"/>
            <a:ext cx="1292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Resources</a:t>
            </a:r>
            <a:endParaRPr lang="en-US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4003" y="4087320"/>
            <a:ext cx="1292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Schedule</a:t>
            </a:r>
            <a:endParaRPr lang="en-US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54003" y="4620126"/>
            <a:ext cx="8826368" cy="179029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54002" y="5192109"/>
            <a:ext cx="12929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Customer Interface</a:t>
            </a:r>
            <a:endParaRPr lang="en-US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6968699" y="2146432"/>
            <a:ext cx="0" cy="2473693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147915" y="2164082"/>
            <a:ext cx="0" cy="2473693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610428" y="2181364"/>
            <a:ext cx="17582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Perform tree assessment and write prescription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10428" y="3181890"/>
            <a:ext cx="1758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Approved Vendor</a:t>
            </a:r>
          </a:p>
          <a:p>
            <a:r>
              <a:rPr lang="en-US" sz="14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SCE Approves Work</a:t>
            </a:r>
            <a:endParaRPr lang="en-US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10428" y="3969451"/>
            <a:ext cx="1758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~30 Days before scheduled work</a:t>
            </a:r>
            <a:endParaRPr lang="en-US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81751" y="4729229"/>
            <a:ext cx="1521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u="sng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en-US" sz="1400" b="1" u="sng" baseline="30000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</a:t>
            </a:r>
            <a:r>
              <a:rPr lang="en-US" sz="1400" b="1" u="sng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Notification</a:t>
            </a:r>
            <a:endParaRPr lang="en-US" sz="1400" b="1" u="sng" dirty="0">
              <a:solidFill>
                <a:srgbClr val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23184" y="4729228"/>
            <a:ext cx="1521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u="sng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en-US" sz="1400" b="1" u="sng" baseline="30000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</a:t>
            </a:r>
            <a:r>
              <a:rPr lang="en-US" sz="1400" b="1" u="sng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Notification</a:t>
            </a:r>
            <a:endParaRPr lang="en-US" sz="1400" b="1" u="sng" dirty="0">
              <a:solidFill>
                <a:srgbClr val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btfpBulletedList107109"/>
          <p:cNvSpPr txBox="1"/>
          <p:nvPr>
            <p:custDataLst>
              <p:tags r:id="rId1"/>
            </p:custDataLst>
          </p:nvPr>
        </p:nvSpPr>
        <p:spPr bwMode="gray">
          <a:xfrm>
            <a:off x="1488961" y="4992936"/>
            <a:ext cx="1879682" cy="1442309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1200" b="1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Light Pruning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200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Pre-Inspection Contractor will leave door hanger describing proposed pruning work and indicate tree crew arrival (+30 days)</a:t>
            </a:r>
          </a:p>
        </p:txBody>
      </p:sp>
      <p:sp>
        <p:nvSpPr>
          <p:cNvPr id="27" name="btfpBulletedList107109"/>
          <p:cNvSpPr txBox="1"/>
          <p:nvPr>
            <p:custDataLst>
              <p:tags r:id="rId2"/>
            </p:custDataLst>
          </p:nvPr>
        </p:nvSpPr>
        <p:spPr bwMode="gray">
          <a:xfrm>
            <a:off x="3454317" y="5007663"/>
            <a:ext cx="1879682" cy="1257643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1200" b="1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Heavy Pruning</a:t>
            </a:r>
          </a:p>
          <a:p>
            <a:pPr>
              <a:spcBef>
                <a:spcPts val="600"/>
              </a:spcBef>
            </a:pPr>
            <a:r>
              <a:rPr lang="en-US" sz="1200" dirty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For heavy tree work, the property owner will be contacted in person to discuss the tree pruning plan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33484" y="4729228"/>
            <a:ext cx="1521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u="sng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sz="1400" b="1" u="sng" baseline="30000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nd</a:t>
            </a:r>
            <a:r>
              <a:rPr lang="en-US" sz="1400" b="1" u="sng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Notification</a:t>
            </a:r>
            <a:endParaRPr lang="en-US" sz="1400" b="1" u="sng" dirty="0">
              <a:solidFill>
                <a:srgbClr val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btfpBulletedList107109"/>
          <p:cNvSpPr txBox="1"/>
          <p:nvPr>
            <p:custDataLst>
              <p:tags r:id="rId3"/>
            </p:custDataLst>
          </p:nvPr>
        </p:nvSpPr>
        <p:spPr bwMode="gray">
          <a:xfrm>
            <a:off x="5264617" y="5007663"/>
            <a:ext cx="1879682" cy="1072977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1200" b="1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All Pruning</a:t>
            </a:r>
          </a:p>
          <a:p>
            <a:pPr>
              <a:spcBef>
                <a:spcPts val="600"/>
              </a:spcBef>
            </a:pPr>
            <a:r>
              <a:rPr lang="en-US" sz="1200" dirty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Tree Contractor will leave door hanger and indicate work will be performed within 24-48 </a:t>
            </a:r>
            <a:r>
              <a:rPr lang="en-US" sz="1200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hours</a:t>
            </a:r>
            <a:endParaRPr lang="en-US" sz="1200" dirty="0">
              <a:solidFill>
                <a:srgbClr val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46506" y="2183148"/>
            <a:ext cx="17582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Make customer contact to discuss and coordinate work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446506" y="3183674"/>
            <a:ext cx="1758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SCE Approved Vendor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254452" y="2210034"/>
            <a:ext cx="1758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Tree crew performs work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254453" y="3929223"/>
            <a:ext cx="1758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24-48 Hours </a:t>
            </a:r>
            <a:endParaRPr lang="en-US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123298" y="2207807"/>
            <a:ext cx="1758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Inspect work performed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114646" y="3131854"/>
            <a:ext cx="1758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SCE reviews </a:t>
            </a:r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work performed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075236" y="3925687"/>
            <a:ext cx="1758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Day after tree pruned/removed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280576" y="3181890"/>
            <a:ext cx="1758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SCE Approved Vendor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092165" y="4729228"/>
            <a:ext cx="1521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u="sng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 Notification</a:t>
            </a:r>
            <a:endParaRPr lang="en-US" sz="1400" b="1" u="sng" dirty="0">
              <a:solidFill>
                <a:srgbClr val="0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btfpBulletedList107109"/>
          <p:cNvSpPr txBox="1"/>
          <p:nvPr>
            <p:custDataLst>
              <p:tags r:id="rId4"/>
            </p:custDataLst>
          </p:nvPr>
        </p:nvSpPr>
        <p:spPr bwMode="gray">
          <a:xfrm>
            <a:off x="7123298" y="5007663"/>
            <a:ext cx="1879682" cy="703645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1200" b="1" dirty="0" smtClean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Quality Control</a:t>
            </a:r>
          </a:p>
          <a:p>
            <a:pPr>
              <a:spcBef>
                <a:spcPts val="600"/>
              </a:spcBef>
            </a:pPr>
            <a:r>
              <a:rPr lang="en-US" sz="1200" dirty="0">
                <a:solidFill>
                  <a:srgbClr val="0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 customer interruptions or contact</a:t>
            </a:r>
          </a:p>
        </p:txBody>
      </p:sp>
    </p:spTree>
    <p:extLst>
      <p:ext uri="{BB962C8B-B14F-4D97-AF65-F5344CB8AC3E}">
        <p14:creationId xmlns:p14="http://schemas.microsoft.com/office/powerpoint/2010/main" val="1122182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28650" y="2640681"/>
            <a:ext cx="7886700" cy="841101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Additional References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040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57380"/>
            <a:ext cx="7886700" cy="84110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Regulations and Requirements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18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28650" y="1381081"/>
            <a:ext cx="6608819" cy="34112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00000"/>
                </a:solidFill>
              </a:rPr>
              <a:t>Transmission &amp; Distribution Codes and Regulations (All voltages</a:t>
            </a:r>
            <a:r>
              <a:rPr lang="en-US" sz="2000" b="1" dirty="0" smtClean="0">
                <a:solidFill>
                  <a:srgbClr val="000000"/>
                </a:solidFill>
              </a:rPr>
              <a:t>)</a:t>
            </a:r>
            <a:endParaRPr lang="en-US" sz="2000" dirty="0" smtClean="0">
              <a:solidFill>
                <a:srgbClr val="000000"/>
              </a:solidFill>
            </a:endParaRPr>
          </a:p>
          <a:p>
            <a:r>
              <a:rPr lang="en-US" sz="1800" dirty="0" smtClean="0">
                <a:solidFill>
                  <a:srgbClr val="000000"/>
                </a:solidFill>
              </a:rPr>
              <a:t>CPUC</a:t>
            </a:r>
            <a:r>
              <a:rPr lang="en-US" sz="1800" dirty="0">
                <a:solidFill>
                  <a:srgbClr val="000000"/>
                </a:solidFill>
              </a:rPr>
              <a:t>: </a:t>
            </a:r>
            <a:r>
              <a:rPr lang="en-US" sz="1800" dirty="0" smtClean="0">
                <a:solidFill>
                  <a:srgbClr val="000000"/>
                </a:solidFill>
              </a:rPr>
              <a:t>General </a:t>
            </a:r>
            <a:r>
              <a:rPr lang="en-US" sz="1800" dirty="0">
                <a:solidFill>
                  <a:srgbClr val="000000"/>
                </a:solidFill>
              </a:rPr>
              <a:t>Order 95, Rule </a:t>
            </a:r>
            <a:r>
              <a:rPr lang="en-US" sz="1800" dirty="0" smtClean="0">
                <a:solidFill>
                  <a:srgbClr val="000000"/>
                </a:solidFill>
              </a:rPr>
              <a:t>35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Cal </a:t>
            </a:r>
            <a:r>
              <a:rPr lang="en-US" sz="1800" dirty="0">
                <a:solidFill>
                  <a:srgbClr val="000000"/>
                </a:solidFill>
              </a:rPr>
              <a:t>Fire: </a:t>
            </a:r>
            <a:r>
              <a:rPr lang="en-US" sz="1800" dirty="0" smtClean="0">
                <a:solidFill>
                  <a:srgbClr val="000000"/>
                </a:solidFill>
              </a:rPr>
              <a:t>Public </a:t>
            </a:r>
            <a:r>
              <a:rPr lang="en-US" sz="1800" dirty="0">
                <a:solidFill>
                  <a:srgbClr val="000000"/>
                </a:solidFill>
              </a:rPr>
              <a:t>Resource Code </a:t>
            </a:r>
            <a:r>
              <a:rPr lang="en-US" sz="1800" dirty="0" smtClean="0">
                <a:solidFill>
                  <a:srgbClr val="000000"/>
                </a:solidFill>
              </a:rPr>
              <a:t>4293*</a:t>
            </a:r>
            <a:endParaRPr lang="en-US" sz="1800" dirty="0">
              <a:solidFill>
                <a:srgbClr val="000000"/>
              </a:solidFill>
            </a:endParaRPr>
          </a:p>
          <a:p>
            <a:r>
              <a:rPr lang="en-US" sz="1800" dirty="0" smtClean="0">
                <a:solidFill>
                  <a:srgbClr val="000000"/>
                </a:solidFill>
              </a:rPr>
              <a:t>Cal </a:t>
            </a:r>
            <a:r>
              <a:rPr lang="en-US" sz="1800" dirty="0">
                <a:solidFill>
                  <a:srgbClr val="000000"/>
                </a:solidFill>
              </a:rPr>
              <a:t>Fire: Public Resource Code </a:t>
            </a:r>
            <a:r>
              <a:rPr lang="en-US" sz="1800" dirty="0" smtClean="0">
                <a:solidFill>
                  <a:srgbClr val="000000"/>
                </a:solidFill>
              </a:rPr>
              <a:t>4292*</a:t>
            </a:r>
            <a:endParaRPr lang="en-US" sz="1800" baseline="30000" dirty="0">
              <a:solidFill>
                <a:srgbClr val="000000"/>
              </a:solidFill>
            </a:endParaRPr>
          </a:p>
          <a:p>
            <a:r>
              <a:rPr lang="en-US" sz="1800" dirty="0" smtClean="0">
                <a:solidFill>
                  <a:srgbClr val="000000"/>
                </a:solidFill>
              </a:rPr>
              <a:t>Cal </a:t>
            </a:r>
            <a:r>
              <a:rPr lang="en-US" sz="1800" dirty="0">
                <a:solidFill>
                  <a:srgbClr val="000000"/>
                </a:solidFill>
              </a:rPr>
              <a:t>Fire: Public Resource Code </a:t>
            </a:r>
            <a:r>
              <a:rPr lang="en-US" sz="1800" dirty="0" smtClean="0">
                <a:solidFill>
                  <a:srgbClr val="000000"/>
                </a:solidFill>
              </a:rPr>
              <a:t>4295.5*</a:t>
            </a:r>
          </a:p>
          <a:p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US" sz="1800" b="1" dirty="0" smtClean="0">
                <a:solidFill>
                  <a:srgbClr val="000000"/>
                </a:solidFill>
              </a:rPr>
              <a:t>Transmission Only Regulation (200kV and above)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NERC</a:t>
            </a:r>
            <a:r>
              <a:rPr lang="en-US" sz="1800" dirty="0">
                <a:solidFill>
                  <a:srgbClr val="000000"/>
                </a:solidFill>
              </a:rPr>
              <a:t>:  </a:t>
            </a:r>
            <a:r>
              <a:rPr lang="en-US" sz="1800" dirty="0" smtClean="0">
                <a:solidFill>
                  <a:srgbClr val="000000"/>
                </a:solidFill>
              </a:rPr>
              <a:t>FAC-003-4</a:t>
            </a:r>
            <a:endParaRPr lang="en-US" sz="1800" dirty="0">
              <a:solidFill>
                <a:srgbClr val="000000"/>
              </a:solidFill>
            </a:endParaRPr>
          </a:p>
          <a:p>
            <a:pPr marL="461962" indent="0" fontAlgn="base">
              <a:buNone/>
            </a:pPr>
            <a:endParaRPr lang="en-US" sz="1800" dirty="0">
              <a:solidFill>
                <a:srgbClr val="000000"/>
              </a:solidFill>
            </a:endParaRPr>
          </a:p>
          <a:p>
            <a:pPr marL="625475" indent="-163513" fontAlgn="base"/>
            <a:endParaRPr lang="en-US" sz="1800" dirty="0" smtClean="0">
              <a:solidFill>
                <a:srgbClr val="000000"/>
              </a:solidFill>
            </a:endParaRPr>
          </a:p>
          <a:p>
            <a:pPr marL="625475" indent="-163513"/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 bwMode="gray">
          <a:xfrm>
            <a:off x="182879" y="6114424"/>
            <a:ext cx="8778241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US" sz="1400" baseline="30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*</a:t>
            </a:r>
            <a:r>
              <a:rPr lang="en-US" sz="14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Applies to High Fire Threat Districts</a:t>
            </a:r>
            <a:endParaRPr lang="en-US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253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519" y="1216626"/>
            <a:ext cx="8342095" cy="4818413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sz="2000" b="1" dirty="0" smtClean="0">
                <a:solidFill>
                  <a:srgbClr val="000000"/>
                </a:solidFill>
                <a:latin typeface="Segoe UI"/>
                <a:cs typeface="Segoe UI"/>
              </a:rPr>
              <a:t>Mission: </a:t>
            </a:r>
          </a:p>
          <a:p>
            <a:pPr marL="0" indent="0">
              <a:lnSpc>
                <a:spcPct val="100000"/>
              </a:lnSpc>
              <a:buNone/>
              <a:defRPr/>
            </a:pPr>
            <a:r>
              <a:rPr lang="en-US" sz="2100" dirty="0">
                <a:solidFill>
                  <a:srgbClr val="000000"/>
                </a:solidFill>
                <a:latin typeface="Segoe UI"/>
                <a:cs typeface="Segoe UI"/>
              </a:rPr>
              <a:t>Further prevent risks to public safety and system reliability by managing vegetation in proximity to our electric facilities</a:t>
            </a:r>
          </a:p>
          <a:p>
            <a:pPr marL="0" indent="0">
              <a:buNone/>
              <a:defRPr/>
            </a:pPr>
            <a:endParaRPr lang="en-US" sz="1600" b="1" dirty="0">
              <a:solidFill>
                <a:srgbClr val="000000"/>
              </a:solidFill>
              <a:latin typeface="Segoe UI"/>
              <a:cs typeface="Segoe UI"/>
            </a:endParaRPr>
          </a:p>
          <a:p>
            <a:pPr marL="0" indent="0">
              <a:buNone/>
              <a:defRPr/>
            </a:pPr>
            <a:r>
              <a:rPr lang="en-US" sz="2000" b="1" dirty="0">
                <a:solidFill>
                  <a:srgbClr val="000000"/>
                </a:solidFill>
                <a:latin typeface="Segoe UI"/>
                <a:cs typeface="Segoe UI"/>
              </a:rPr>
              <a:t>Objectives: </a:t>
            </a:r>
            <a:endParaRPr lang="en-US" sz="2000" b="1" dirty="0" smtClean="0">
              <a:solidFill>
                <a:srgbClr val="000000"/>
              </a:solidFill>
              <a:latin typeface="Segoe UI"/>
              <a:cs typeface="Segoe UI"/>
            </a:endParaRPr>
          </a:p>
          <a:p>
            <a:pPr marL="0" indent="0">
              <a:lnSpc>
                <a:spcPct val="100000"/>
              </a:lnSpc>
              <a:buNone/>
              <a:defRPr/>
            </a:pPr>
            <a:r>
              <a:rPr lang="en-US" sz="2100" dirty="0">
                <a:solidFill>
                  <a:srgbClr val="000000"/>
                </a:solidFill>
                <a:latin typeface="Segoe UI"/>
                <a:cs typeface="Segoe UI"/>
              </a:rPr>
              <a:t>Maintain a safe and reliable electric transmission and distribution system by using a defense-in-depth strategy to manage vegetation and minimize encroachments from vegetation, thus effectively managing the risk to public safety, vegetation-related wildfires, and vegetation-related outages that could lead to cascading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Vegetation Management Program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30838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Vegetation Management Team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139" y="1284002"/>
            <a:ext cx="4514248" cy="4690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Team: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20</a:t>
            </a:r>
            <a:r>
              <a:rPr lang="en-US" sz="1800" dirty="0">
                <a:solidFill>
                  <a:srgbClr val="000000"/>
                </a:solidFill>
              </a:rPr>
              <a:t>+ in-house certified </a:t>
            </a:r>
            <a:r>
              <a:rPr lang="en-US" sz="1800" dirty="0" smtClean="0">
                <a:solidFill>
                  <a:srgbClr val="000000"/>
                </a:solidFill>
              </a:rPr>
              <a:t>arborists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Certified arborist </a:t>
            </a:r>
            <a:r>
              <a:rPr lang="en-US" sz="1800" dirty="0">
                <a:solidFill>
                  <a:srgbClr val="000000"/>
                </a:solidFill>
              </a:rPr>
              <a:t>t</a:t>
            </a:r>
            <a:r>
              <a:rPr lang="en-US" sz="1800" dirty="0" smtClean="0">
                <a:solidFill>
                  <a:srgbClr val="000000"/>
                </a:solidFill>
              </a:rPr>
              <a:t>ree inspection contractors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Notification consultants</a:t>
            </a:r>
            <a:endParaRPr lang="en-US" sz="1800" dirty="0">
              <a:solidFill>
                <a:srgbClr val="000000"/>
              </a:solidFill>
            </a:endParaRPr>
          </a:p>
          <a:p>
            <a:r>
              <a:rPr lang="en-US" sz="1800" dirty="0" smtClean="0">
                <a:solidFill>
                  <a:srgbClr val="000000"/>
                </a:solidFill>
              </a:rPr>
              <a:t>800</a:t>
            </a:r>
            <a:r>
              <a:rPr lang="en-US" sz="1800" dirty="0">
                <a:solidFill>
                  <a:srgbClr val="000000"/>
                </a:solidFill>
              </a:rPr>
              <a:t>+ pruning </a:t>
            </a:r>
            <a:r>
              <a:rPr lang="en-US" sz="1800" dirty="0" smtClean="0">
                <a:solidFill>
                  <a:srgbClr val="000000"/>
                </a:solidFill>
              </a:rPr>
              <a:t>contractors 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Quality control oversight </a:t>
            </a:r>
            <a:endParaRPr lang="en-US" sz="18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Proudly serving SCE’s territory: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~900,000 </a:t>
            </a:r>
            <a:r>
              <a:rPr lang="en-US" sz="1800" dirty="0">
                <a:solidFill>
                  <a:srgbClr val="000000"/>
                </a:solidFill>
              </a:rPr>
              <a:t>trees inspected </a:t>
            </a:r>
            <a:r>
              <a:rPr lang="en-US" sz="1800" dirty="0" smtClean="0">
                <a:solidFill>
                  <a:srgbClr val="000000"/>
                </a:solidFill>
              </a:rPr>
              <a:t>annually</a:t>
            </a:r>
          </a:p>
          <a:p>
            <a:r>
              <a:rPr lang="en-US" sz="1800" dirty="0">
                <a:solidFill>
                  <a:srgbClr val="000000"/>
                </a:solidFill>
              </a:rPr>
              <a:t>~</a:t>
            </a:r>
            <a:r>
              <a:rPr lang="en-US" sz="1800" dirty="0" smtClean="0">
                <a:solidFill>
                  <a:srgbClr val="000000"/>
                </a:solidFill>
              </a:rPr>
              <a:t>700,000 </a:t>
            </a:r>
            <a:r>
              <a:rPr lang="en-US" sz="1800" dirty="0">
                <a:solidFill>
                  <a:srgbClr val="000000"/>
                </a:solidFill>
              </a:rPr>
              <a:t>trees </a:t>
            </a:r>
            <a:r>
              <a:rPr lang="en-US" sz="1800" dirty="0" smtClean="0">
                <a:solidFill>
                  <a:srgbClr val="000000"/>
                </a:solidFill>
              </a:rPr>
              <a:t>pruned per year; 400,000 trees in high fire risk areas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~ 39,000 dead, dying, diseased tree removals as prescribed</a:t>
            </a:r>
            <a:endParaRPr lang="en-US" sz="2100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1" t="-629" r="42636" b="629"/>
          <a:stretch/>
        </p:blipFill>
        <p:spPr>
          <a:xfrm>
            <a:off x="5149982" y="1325393"/>
            <a:ext cx="3365368" cy="449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14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400637" y="4511695"/>
            <a:ext cx="8342721" cy="188536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7" y="177780"/>
            <a:ext cx="7886700" cy="84110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Recent Conditions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13640"/>
            <a:ext cx="7886700" cy="537588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spcAft>
                <a:spcPts val="500"/>
              </a:spcAft>
              <a:buNone/>
            </a:pPr>
            <a:r>
              <a:rPr lang="en-US" sz="1900" dirty="0">
                <a:solidFill>
                  <a:srgbClr val="000000"/>
                </a:solidFill>
              </a:rPr>
              <a:t>“New abnormal” wildfire conditions have changed SCE vegetation management practices to protect public safety</a:t>
            </a:r>
          </a:p>
          <a:p>
            <a:pPr marL="0" indent="0">
              <a:buNone/>
            </a:pPr>
            <a:endParaRPr lang="en-US" sz="1800" b="1" u="sng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1800" b="1" u="sng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1800" b="1" u="sng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1800" b="1" u="sng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1800" b="1" u="sng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1800" b="1" u="sng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900" b="1" u="sng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1800" b="1" u="sng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1800" b="1" u="sng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1800" b="1" u="sng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1800" b="1" u="sng" dirty="0" smtClean="0">
                <a:solidFill>
                  <a:srgbClr val="000000"/>
                </a:solidFill>
              </a:rPr>
              <a:t>What does this mean for you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Deeper pruning of trees and more trees pruned</a:t>
            </a:r>
          </a:p>
          <a:p>
            <a:pPr lvl="1"/>
            <a:r>
              <a:rPr lang="en-US" sz="1600" dirty="0" smtClean="0">
                <a:solidFill>
                  <a:srgbClr val="000000"/>
                </a:solidFill>
              </a:rPr>
              <a:t>SCE’s pruning distances have increased (from ~6.5 ft. to 12 ft.), and will result in heavier pruning and more tree removals</a:t>
            </a:r>
          </a:p>
          <a:p>
            <a:pPr lvl="2"/>
            <a:r>
              <a:rPr lang="en-US" sz="1400" dirty="0" smtClean="0">
                <a:solidFill>
                  <a:srgbClr val="000000"/>
                </a:solidFill>
              </a:rPr>
              <a:t>Distances consistent with California Public Utility Commission (CPUC) pruning distance guidelines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 Increased tree removal where clearances cannot be met or obtained</a:t>
            </a:r>
          </a:p>
          <a:p>
            <a:pPr marL="914400" lvl="2" indent="0">
              <a:buNone/>
            </a:pPr>
            <a:endParaRPr lang="en-US" sz="1200" dirty="0" smtClean="0">
              <a:solidFill>
                <a:srgbClr val="000000"/>
              </a:solidFill>
            </a:endParaRPr>
          </a:p>
          <a:p>
            <a:pPr lvl="1"/>
            <a:endParaRPr lang="en-US" sz="16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85" y="1598785"/>
            <a:ext cx="5495827" cy="2594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693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Program Overview </a:t>
            </a: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9268303"/>
              </p:ext>
            </p:extLst>
          </p:nvPr>
        </p:nvGraphicFramePr>
        <p:xfrm>
          <a:off x="182880" y="1214254"/>
          <a:ext cx="8778240" cy="4759960"/>
        </p:xfrm>
        <a:graphic>
          <a:graphicData uri="http://schemas.openxmlformats.org/drawingml/2006/table">
            <a:tbl>
              <a:tblPr firstRow="1">
                <a:tableStyleId>{8EC20E35-A176-4012-BC5E-935CFFF8708E}</a:tableStyleId>
              </a:tblPr>
              <a:tblGrid>
                <a:gridCol w="2926080"/>
                <a:gridCol w="2926080"/>
                <a:gridCol w="292608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Program</a:t>
                      </a:r>
                      <a:endParaRPr lang="en-US" sz="1500" dirty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Description</a:t>
                      </a:r>
                      <a:endParaRPr lang="en-US" sz="1500" dirty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Criteria</a:t>
                      </a:r>
                      <a:r>
                        <a:rPr lang="en-US" sz="1500" baseline="300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en-US" sz="1500" baseline="30000" dirty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720">
                <a:tc>
                  <a:txBody>
                    <a:bodyPr/>
                    <a:lstStyle/>
                    <a:p>
                      <a:pPr algn="l"/>
                      <a:r>
                        <a:rPr lang="en-US" sz="15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Distribution Vegetation Management</a:t>
                      </a:r>
                      <a:r>
                        <a:rPr lang="en-US" sz="1500" baseline="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Plan </a:t>
                      </a:r>
                      <a:r>
                        <a:rPr lang="en-US" sz="1500" b="1" baseline="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(DVMP)</a:t>
                      </a:r>
                    </a:p>
                    <a:p>
                      <a:pPr algn="l"/>
                      <a:endParaRPr lang="en-US" sz="1500" baseline="0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algn="l"/>
                      <a:r>
                        <a:rPr lang="en-US" sz="1400" i="0" baseline="0" dirty="0" smtClean="0">
                          <a:solidFill>
                            <a:srgbClr val="000000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69kV and below</a:t>
                      </a:r>
                      <a:endParaRPr lang="en-US" sz="1400" b="0" i="0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US" sz="1500" baseline="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Clear and maintain vegetation from Distribution lines per the new standards to prevent encroaching into the required clearance zones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kern="1200" baseline="0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kern="1200" baseline="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Removals are likely where clearances cannot be met/obtained</a:t>
                      </a:r>
                      <a:endParaRPr lang="en-US" sz="1500" kern="1200" baseline="0" dirty="0" smtClean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500" kern="1200" baseline="0" dirty="0" smtClean="0">
                          <a:solidFill>
                            <a:schemeClr val="dk1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Clearance at time of pruning:</a:t>
                      </a:r>
                    </a:p>
                    <a:p>
                      <a:pPr marL="285750" lvl="0" indent="-112713" algn="l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500" baseline="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12’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720">
                <a:tc>
                  <a:txBody>
                    <a:bodyPr/>
                    <a:lstStyle/>
                    <a:p>
                      <a:pPr algn="l"/>
                      <a:r>
                        <a:rPr lang="en-US" sz="15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Transmission Vegetation Management Plan </a:t>
                      </a:r>
                      <a:r>
                        <a:rPr lang="en-US" sz="1500" b="1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(TVMP)</a:t>
                      </a:r>
                    </a:p>
                    <a:p>
                      <a:pPr algn="l"/>
                      <a:endParaRPr lang="en-US" sz="1500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1400" i="0" kern="1200" baseline="0" dirty="0" smtClean="0">
                          <a:solidFill>
                            <a:srgbClr val="000000"/>
                          </a:solidFill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69kV and above</a:t>
                      </a:r>
                      <a:endParaRPr lang="en-US" sz="1400" b="0" i="0" kern="1200" baseline="0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sz="1600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500" kern="1200" baseline="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Clearance at time of pruning:</a:t>
                      </a:r>
                      <a:endParaRPr lang="en-US" sz="1500" baseline="0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285750" marR="0" lvl="0" indent="-1127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500" baseline="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12’ (69kV)</a:t>
                      </a:r>
                      <a:endParaRPr lang="en-US" sz="1500" dirty="0" smtClean="0"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285750" lvl="0" indent="-112713" algn="l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5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30’ (115kV</a:t>
                      </a:r>
                      <a:r>
                        <a:rPr lang="en-US" sz="1500" baseline="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to 500kV) 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720">
                <a:tc>
                  <a:txBody>
                    <a:bodyPr/>
                    <a:lstStyle/>
                    <a:p>
                      <a:pPr algn="l"/>
                      <a:r>
                        <a:rPr lang="en-US" sz="15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Hazard Tree Management Program </a:t>
                      </a:r>
                      <a:r>
                        <a:rPr lang="en-US" sz="1500" b="1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(HTMP)</a:t>
                      </a:r>
                      <a:endParaRPr lang="en-US" sz="15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5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Perform tree risk evaluation to identify</a:t>
                      </a:r>
                      <a:r>
                        <a:rPr lang="en-US" sz="1500" baseline="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hazard tree characteristics</a:t>
                      </a:r>
                      <a:r>
                        <a:rPr lang="en-US" sz="15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500" baseline="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that can pose a risk to our electrical facilities</a:t>
                      </a:r>
                      <a:endParaRPr lang="en-US" sz="1500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5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High Risk</a:t>
                      </a:r>
                      <a:r>
                        <a:rPr lang="en-US" sz="1500" baseline="300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</a:t>
                      </a:r>
                      <a:r>
                        <a:rPr lang="en-US" sz="15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and</a:t>
                      </a:r>
                      <a:r>
                        <a:rPr lang="en-US" sz="1500" baseline="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en-US" sz="15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within the Utility</a:t>
                      </a:r>
                      <a:r>
                        <a:rPr lang="en-US" sz="1500" baseline="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Strike Zone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algn="l"/>
                      <a:r>
                        <a:rPr lang="en-US" sz="15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Integrated Vegetation Management Plan </a:t>
                      </a:r>
                      <a:r>
                        <a:rPr lang="en-US" sz="1500" b="1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(IVMP)</a:t>
                      </a:r>
                      <a:endParaRPr lang="en-US" sz="15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5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Strategies to promote desirable, stable,</a:t>
                      </a:r>
                      <a:r>
                        <a:rPr lang="en-US" sz="1500" baseline="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low-growing plants </a:t>
                      </a:r>
                      <a:endParaRPr lang="en-US" sz="1500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500" dirty="0" smtClean="0"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SCE Rights-of-Way</a:t>
                      </a:r>
                      <a:endParaRPr lang="en-US" sz="1500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 bwMode="gray">
          <a:xfrm>
            <a:off x="182880" y="6172613"/>
            <a:ext cx="8778241" cy="23428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105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 Risk assessments are ranked by a tool that considers 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tree </a:t>
            </a:r>
            <a:r>
              <a:rPr lang="en-US" sz="105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and 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site attributes </a:t>
            </a:r>
            <a:r>
              <a:rPr lang="en-US" sz="105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 indicate 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possible hazardous conditions posed </a:t>
            </a:r>
            <a:r>
              <a:rPr lang="en-US" sz="105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 equipment</a:t>
            </a:r>
          </a:p>
        </p:txBody>
      </p:sp>
      <p:sp>
        <p:nvSpPr>
          <p:cNvPr id="7" name="Oval 6"/>
          <p:cNvSpPr/>
          <p:nvPr/>
        </p:nvSpPr>
        <p:spPr>
          <a:xfrm>
            <a:off x="5914193" y="1624614"/>
            <a:ext cx="2777046" cy="10386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 bwMode="gray">
          <a:xfrm>
            <a:off x="182880" y="6014160"/>
            <a:ext cx="8778241" cy="23428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sz="1050" baseline="30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Distances are consistent with CPUC recommended minimum clearances </a:t>
            </a:r>
            <a:r>
              <a:rPr lang="en-US" sz="105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 General Order 95, Appendix E, Case 14 </a:t>
            </a:r>
          </a:p>
        </p:txBody>
      </p:sp>
    </p:spTree>
    <p:extLst>
      <p:ext uri="{BB962C8B-B14F-4D97-AF65-F5344CB8AC3E}">
        <p14:creationId xmlns:p14="http://schemas.microsoft.com/office/powerpoint/2010/main" val="2524701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38558"/>
            <a:ext cx="7886700" cy="84110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Pruning Standards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6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89" y="1627245"/>
            <a:ext cx="8525449" cy="404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969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99049"/>
            <a:ext cx="7886700" cy="841101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New Tree Pruning Standards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7</a:t>
            </a:fld>
            <a:endParaRPr lang="en-US" dirty="0"/>
          </a:p>
        </p:txBody>
      </p:sp>
      <p:graphicFrame>
        <p:nvGraphicFramePr>
          <p:cNvPr id="31" name="Chart 3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0689717"/>
              </p:ext>
            </p:extLst>
          </p:nvPr>
        </p:nvGraphicFramePr>
        <p:xfrm>
          <a:off x="2088380" y="3217397"/>
          <a:ext cx="4967237" cy="30921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628648" y="1140150"/>
            <a:ext cx="78867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In 2017, GO 05, Rule 35 Appendix E adopted new recommended minimal clearances at time of trim.  These clearance requirements in high fire areas are 12’.  Additional clearances may be required due to the factors below: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Line dynamics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Tree dynamics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Tree characteristics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Location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112041" y="5727031"/>
            <a:ext cx="519765" cy="27699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0000"/>
                </a:solidFill>
              </a:rPr>
              <a:t>12’</a:t>
            </a:r>
            <a:endParaRPr 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765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78" y="4507187"/>
            <a:ext cx="8352244" cy="1582528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Tree Removal</a:t>
            </a:r>
            <a:endParaRPr lang="en-US" sz="32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en-US" sz="2000" dirty="0" smtClean="0">
                <a:solidFill>
                  <a:sysClr val="windowText" lastClr="000000"/>
                </a:solidFill>
              </a:rPr>
              <a:t>Trees </a:t>
            </a:r>
            <a:r>
              <a:rPr lang="en-US" sz="2000" dirty="0">
                <a:solidFill>
                  <a:sysClr val="windowText" lastClr="000000"/>
                </a:solidFill>
              </a:rPr>
              <a:t>that represent a risk to SCE facilities and public safety</a:t>
            </a:r>
          </a:p>
          <a:p>
            <a:pPr marL="625475" marR="0" lvl="2" indent="-163513" fontAlgn="auto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800" dirty="0">
                <a:solidFill>
                  <a:srgbClr val="000000"/>
                </a:solidFill>
              </a:rPr>
              <a:t>Fast growing trees that cannot maintain compliance for 12 months</a:t>
            </a:r>
          </a:p>
          <a:p>
            <a:pPr marL="625475" marR="0" lvl="2" indent="-163513" fontAlgn="auto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800" dirty="0">
                <a:solidFill>
                  <a:srgbClr val="000000"/>
                </a:solidFill>
              </a:rPr>
              <a:t>Dead, dying or diseased trees</a:t>
            </a:r>
          </a:p>
          <a:p>
            <a:pPr marL="625475" marR="0" lvl="2" indent="-163513" fontAlgn="auto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800" dirty="0">
                <a:solidFill>
                  <a:srgbClr val="000000"/>
                </a:solidFill>
              </a:rPr>
              <a:t>Trees that cannot be pruned in accordance with ANSI A300 Tree Pruning </a:t>
            </a:r>
            <a:r>
              <a:rPr lang="en-US" sz="1800" dirty="0" smtClean="0">
                <a:solidFill>
                  <a:srgbClr val="000000"/>
                </a:solidFill>
              </a:rPr>
              <a:t>Standards</a:t>
            </a:r>
          </a:p>
          <a:p>
            <a:pPr marL="290512" lvl="1" indent="-285750"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rgbClr val="000000"/>
                </a:solidFill>
              </a:rPr>
              <a:t>The removal is necessary to comply with the law and to ensure public safety</a:t>
            </a:r>
          </a:p>
          <a:p>
            <a:pPr marL="290512" lvl="1" indent="-285750"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rgbClr val="000000"/>
                </a:solidFill>
              </a:rPr>
              <a:t>Edison </a:t>
            </a:r>
            <a:r>
              <a:rPr lang="en-US" sz="2000" dirty="0">
                <a:solidFill>
                  <a:srgbClr val="000000"/>
                </a:solidFill>
              </a:rPr>
              <a:t>will remove/discard old trees and </a:t>
            </a:r>
            <a:r>
              <a:rPr lang="en-US" sz="2000" dirty="0" smtClean="0">
                <a:solidFill>
                  <a:srgbClr val="000000"/>
                </a:solidFill>
              </a:rPr>
              <a:t>replace </a:t>
            </a:r>
            <a:r>
              <a:rPr lang="en-US" sz="2000" dirty="0">
                <a:solidFill>
                  <a:srgbClr val="000000"/>
                </a:solidFill>
              </a:rPr>
              <a:t>with new trees at no cost to the </a:t>
            </a:r>
            <a:r>
              <a:rPr lang="en-US" sz="2000" dirty="0" smtClean="0">
                <a:solidFill>
                  <a:srgbClr val="000000"/>
                </a:solidFill>
              </a:rPr>
              <a:t>customers</a:t>
            </a:r>
          </a:p>
          <a:p>
            <a:pPr marL="290512" lvl="1" indent="-285750"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endParaRPr lang="en-US" sz="2000" dirty="0">
              <a:solidFill>
                <a:srgbClr val="000000"/>
              </a:solidFill>
            </a:endParaRPr>
          </a:p>
          <a:p>
            <a:pPr marL="4762" lvl="1" indent="0">
              <a:spcBef>
                <a:spcPts val="1000"/>
              </a:spcBef>
              <a:buNone/>
              <a:defRPr/>
            </a:pPr>
            <a:r>
              <a:rPr lang="en-US" sz="1800" b="1" u="sng" dirty="0" smtClean="0">
                <a:solidFill>
                  <a:srgbClr val="000000"/>
                </a:solidFill>
              </a:rPr>
              <a:t>What should customers expect</a:t>
            </a:r>
          </a:p>
          <a:p>
            <a:pPr marL="347662" lvl="1" indent="-342900">
              <a:spcBef>
                <a:spcPts val="1000"/>
              </a:spcBef>
              <a:defRPr/>
            </a:pPr>
            <a:r>
              <a:rPr lang="en-US" sz="1800" dirty="0" smtClean="0">
                <a:solidFill>
                  <a:srgbClr val="000000"/>
                </a:solidFill>
              </a:rPr>
              <a:t>During pre-inspection, an SCE approved vendor will meet with the customer to explain the trees to be removed and obtain customers permission/signature prior to performing the work</a:t>
            </a:r>
            <a:endParaRPr lang="en-US" sz="1800" dirty="0">
              <a:solidFill>
                <a:srgbClr val="000000"/>
              </a:solidFill>
            </a:endParaRPr>
          </a:p>
          <a:p>
            <a:pPr marL="290512" lvl="1" indent="-285750"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endParaRPr lang="en-US" sz="2000" dirty="0">
              <a:solidFill>
                <a:srgbClr val="000000"/>
              </a:solidFill>
            </a:endParaRPr>
          </a:p>
          <a:p>
            <a:pPr marL="168275" lvl="1" indent="-163513">
              <a:spcBef>
                <a:spcPts val="1000"/>
              </a:spcBef>
              <a:defRPr/>
            </a:pPr>
            <a:endParaRPr lang="en-US" dirty="0">
              <a:solidFill>
                <a:srgbClr val="000000"/>
              </a:solidFill>
            </a:endParaRPr>
          </a:p>
          <a:p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980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38558"/>
            <a:ext cx="7886700" cy="84110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Candidate for Light Tree Pruning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DC542-6CB9-419E-B49C-81182B59E367}" type="slidenum">
              <a:rPr lang="en-US" smtClean="0"/>
              <a:t>9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72998" y="871809"/>
            <a:ext cx="75980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Cutting branches, limbs and/or trunks </a:t>
            </a:r>
            <a:r>
              <a:rPr lang="en-US" sz="1600" i="1" dirty="0" smtClean="0">
                <a:solidFill>
                  <a:srgbClr val="000000"/>
                </a:solidFill>
              </a:rPr>
              <a:t>7” or less in diameter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 smtClean="0">
                <a:solidFill>
                  <a:srgbClr val="000000"/>
                </a:solidFill>
              </a:rPr>
              <a:t>Old Standards:  </a:t>
            </a:r>
            <a:r>
              <a:rPr lang="en-US" sz="1400" dirty="0" smtClean="0">
                <a:solidFill>
                  <a:srgbClr val="000000"/>
                </a:solidFill>
              </a:rPr>
              <a:t>Cut between 6 ft. to 10 ft. (length varies due to tree growth rate)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 smtClean="0">
                <a:solidFill>
                  <a:srgbClr val="000000"/>
                </a:solidFill>
              </a:rPr>
              <a:t>Aim to achieve: </a:t>
            </a:r>
            <a:r>
              <a:rPr lang="en-US" sz="1400" dirty="0" smtClean="0">
                <a:solidFill>
                  <a:srgbClr val="000000"/>
                </a:solidFill>
              </a:rPr>
              <a:t>12 ft. clearance for all trees</a:t>
            </a:r>
          </a:p>
          <a:p>
            <a:endParaRPr lang="en-US" sz="1000" dirty="0">
              <a:solidFill>
                <a:srgbClr val="000000"/>
              </a:solidFill>
            </a:endParaRPr>
          </a:p>
          <a:p>
            <a:r>
              <a:rPr lang="en-US" sz="1600" dirty="0" smtClean="0">
                <a:solidFill>
                  <a:srgbClr val="000000"/>
                </a:solidFill>
              </a:rPr>
              <a:t>*Does not include Oaks, Conifers or Historical Trees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75931" y="2117088"/>
            <a:ext cx="130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Before</a:t>
            </a:r>
            <a:endParaRPr lang="en-US" b="1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6004870" y="2130625"/>
            <a:ext cx="130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After</a:t>
            </a:r>
            <a:endParaRPr lang="en-US" b="1" u="sn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396" y="2486420"/>
            <a:ext cx="2479968" cy="38758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7510" y="2486420"/>
            <a:ext cx="2931627" cy="387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039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TFPLAYOUTENABLED" val="1"/>
</p:tagLst>
</file>

<file path=ppt/theme/theme1.xml><?xml version="1.0" encoding="utf-8"?>
<a:theme xmlns:a="http://schemas.openxmlformats.org/drawingml/2006/main" name="9_Office Theme">
  <a:themeElements>
    <a:clrScheme name="One Voice Colors">
      <a:dk1>
        <a:srgbClr val="417300"/>
      </a:dk1>
      <a:lt1>
        <a:srgbClr val="FFFFFF"/>
      </a:lt1>
      <a:dk2>
        <a:srgbClr val="444444"/>
      </a:dk2>
      <a:lt2>
        <a:srgbClr val="BBBBBB"/>
      </a:lt2>
      <a:accent1>
        <a:srgbClr val="D3222A"/>
      </a:accent1>
      <a:accent2>
        <a:srgbClr val="EF8200"/>
      </a:accent2>
      <a:accent3>
        <a:srgbClr val="FDD475"/>
      </a:accent3>
      <a:accent4>
        <a:srgbClr val="A3D869"/>
      </a:accent4>
      <a:accent5>
        <a:srgbClr val="00C4DF"/>
      </a:accent5>
      <a:accent6>
        <a:srgbClr val="005ABB"/>
      </a:accent6>
      <a:hlink>
        <a:srgbClr val="567632"/>
      </a:hlink>
      <a:folHlink>
        <a:srgbClr val="8CB7C7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item1.xml><?xml version="1.0" encoding="utf-8"?>
<Application xmlns="http://www.sap.com/cof/ao/powerpoint/application">
  <com.sap.ip.bi.pioneer>
    <Version>4</Version>
    <AAO_Revision>2.5.201.74495</AAO_Revision>
    <RefreshOnOpen>False</RefreshOnOpen>
    <PlanningModeSetToChangeMode>True</PlanningModeSetToChangeMode>
    <Cleaned>False</Cleaned>
    <ForcePromptOnInitialRefresh>False</ForcePromptOnInitialRefresh>
    <StorePromptsInDocument>True</StorePromptsInDocument>
    <MergeVariables>False</MergeVariables>
    <WorkingMode>Local</WorkingMode>
    <RefreshPlanningObjectsOnRefreshAll>True</RefreshPlanningObjectsOnRefreshAll>
    <Items/>
  </com.sap.ip.bi.pioneer>
</Application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a44612ea-8736-4f23-8588-fb56eb8c901f">
      <UserInfo>
        <DisplayName>Margarita Gevondyan</DisplayName>
        <AccountId>3826</AccountId>
        <AccountType/>
      </UserInfo>
      <UserInfo>
        <DisplayName>Brian Chen</DisplayName>
        <AccountId>4176</AccountId>
        <AccountType/>
      </UserInfo>
      <UserInfo>
        <DisplayName>Patricia Cirucci</DisplayName>
        <AccountId>1376</AccountId>
        <AccountType/>
      </UserInfo>
      <UserInfo>
        <DisplayName>Mark Myers</DisplayName>
        <AccountId>124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
</file>

<file path=customXml/item5.xml><?xml version="1.0" encoding="utf-8"?>
<Application xmlns="http://www.sap.com/cof/powerpoint/application">
  <Version>2</Version>
  <Revision>2.5.201.74495</Revision>
</Application>
</file>

<file path=customXml/item6.xml>
</file>

<file path=customXml/item7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9C9B11A8F94E85EE240584B692A2" ma:contentTypeVersion="4" ma:contentTypeDescription="Create a new document." ma:contentTypeScope="" ma:versionID="a6b747f835cea9991ede5a00ef7cfa11">
  <xsd:schema xmlns:xsd="http://www.w3.org/2001/XMLSchema" xmlns:xs="http://www.w3.org/2001/XMLSchema" xmlns:p="http://schemas.microsoft.com/office/2006/metadata/properties" xmlns:ns2="b788bb41-9603-4a61-b984-b65369dd5a7c" xmlns:ns3="a44612ea-8736-4f23-8588-fb56eb8c901f" targetNamespace="http://schemas.microsoft.com/office/2006/metadata/properties" ma:root="true" ma:fieldsID="516583033afc0fb7158964b0204ef2e0" ns2:_="" ns3:_="">
    <xsd:import namespace="b788bb41-9603-4a61-b984-b65369dd5a7c"/>
    <xsd:import namespace="a44612ea-8736-4f23-8588-fb56eb8c901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8bb41-9603-4a61-b984-b65369dd5a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4612ea-8736-4f23-8588-fb56eb8c901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EADA184-B937-4820-ABAD-69F1444A3009}">
  <ds:schemaRefs>
    <ds:schemaRef ds:uri="http://www.sap.com/cof/ao/powerpoint/application"/>
  </ds:schemaRefs>
</ds:datastoreItem>
</file>

<file path=customXml/itemProps2.xml><?xml version="1.0" encoding="utf-8"?>
<ds:datastoreItem xmlns:ds="http://schemas.openxmlformats.org/officeDocument/2006/customXml" ds:itemID="{66C509C6-FB36-44B5-9672-E8C4683FE37A}">
  <ds:schemaRefs>
    <ds:schemaRef ds:uri="http://schemas.microsoft.com/office/2006/metadata/properties"/>
    <ds:schemaRef ds:uri="http://schemas.microsoft.com/office/infopath/2007/PartnerControls"/>
    <ds:schemaRef ds:uri="http://purl.org/dc/terms/"/>
    <ds:schemaRef ds:uri="http://www.w3.org/XML/1998/namespace"/>
    <ds:schemaRef ds:uri="http://purl.org/dc/elements/1.1/"/>
    <ds:schemaRef ds:uri="http://schemas.microsoft.com/office/2006/documentManagement/types"/>
    <ds:schemaRef ds:uri="a44612ea-8736-4f23-8588-fb56eb8c901f"/>
    <ds:schemaRef ds:uri="b788bb41-9603-4a61-b984-b65369dd5a7c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DC51AF4-801D-4AD4-9AF1-9DE800FD481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0B6B87A3-7151-4064-A4A8-32C0B846EA31}"/>
</file>

<file path=customXml/itemProps5.xml><?xml version="1.0" encoding="utf-8"?>
<ds:datastoreItem xmlns:ds="http://schemas.openxmlformats.org/officeDocument/2006/customXml" ds:itemID="{AACF7331-6CA9-4AB3-BFCF-FBC34147362E}">
  <ds:schemaRefs>
    <ds:schemaRef ds:uri="http://www.sap.com/cof/powerpoint/application"/>
  </ds:schemaRefs>
</ds:datastoreItem>
</file>

<file path=customXml/itemProps6.xml><?xml version="1.0" encoding="utf-8"?>
<ds:datastoreItem xmlns:ds="http://schemas.openxmlformats.org/officeDocument/2006/customXml" ds:itemID="{9BB17230-769C-41E9-BD39-7D4EAEBB1306}"/>
</file>

<file path=customXml/itemProps7.xml><?xml version="1.0" encoding="utf-8"?>
<ds:datastoreItem xmlns:ds="http://schemas.openxmlformats.org/officeDocument/2006/customXml" ds:itemID="{B762D219-3920-41A5-A415-70BCBF26CA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88bb41-9603-4a61-b984-b65369dd5a7c"/>
    <ds:schemaRef ds:uri="a44612ea-8736-4f23-8588-fb56eb8c901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17598</TotalTime>
  <Words>1280</Words>
  <Application>Microsoft Office PowerPoint</Application>
  <PresentationFormat>On-screen Show (4:3)</PresentationFormat>
  <Paragraphs>205</Paragraphs>
  <Slides>18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Courier New</vt:lpstr>
      <vt:lpstr>Segoe UI</vt:lpstr>
      <vt:lpstr>9_Office Theme</vt:lpstr>
      <vt:lpstr>Southern California Edison  Vegetation Management Overview City of Sierra Madre</vt:lpstr>
      <vt:lpstr>Vegetation Management Program</vt:lpstr>
      <vt:lpstr>Vegetation Management Team</vt:lpstr>
      <vt:lpstr>Recent Conditions</vt:lpstr>
      <vt:lpstr>Program Overview </vt:lpstr>
      <vt:lpstr>Pruning Standards</vt:lpstr>
      <vt:lpstr>New Tree Pruning Standards</vt:lpstr>
      <vt:lpstr>Tree Removal</vt:lpstr>
      <vt:lpstr>Candidate for Light Tree Pruning</vt:lpstr>
      <vt:lpstr>Candidate for Heavy Tree Pruning</vt:lpstr>
      <vt:lpstr>Candidate for Tree Topping</vt:lpstr>
      <vt:lpstr>Candidate for Tree Removal</vt:lpstr>
      <vt:lpstr>Tree Topping</vt:lpstr>
      <vt:lpstr>City Map/Schedule</vt:lpstr>
      <vt:lpstr>Pruning Techniques Drive Notification</vt:lpstr>
      <vt:lpstr>Customer Interface</vt:lpstr>
      <vt:lpstr>Additional References</vt:lpstr>
      <vt:lpstr>Regulations and Requirements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Executive Steering Team  Energy Regulation Compliance Program Update Tier 1 March 9, 2018</dc:title>
  <dc:subject/>
  <dc:creator>Cathy.Chargualaf@sce.com</dc:creator>
  <cp:keywords/>
  <dc:description/>
  <cp:lastModifiedBy>Diyana Siem</cp:lastModifiedBy>
  <cp:revision>2540</cp:revision>
  <cp:lastPrinted>2019-03-14T17:58:30Z</cp:lastPrinted>
  <dcterms:modified xsi:type="dcterms:W3CDTF">2019-05-07T16:24:49Z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0x01010019AC9C9B11A8F94E85EE240584B692A2</vt:lpwstr>
  </property>
  <property fmtid="{D5CDD505-2E9C-101B-9397-08002B2CF9AE}" pid="3" name="SCEDocumentType">
    <vt:lpwstr/>
  </property>
  <property fmtid="{D5CDD505-2E9C-101B-9397-08002B2CF9AE}" pid="4" name="SCE Handling Classifications">
    <vt:lpwstr/>
  </property>
  <property fmtid="{D5CDD505-2E9C-101B-9397-08002B2CF9AE}" pid="5" name="SCE Access Classification">
    <vt:lpwstr>2;#Internal|0f615b6b-96b2-4de4-8805-5eb688dc7257</vt:lpwstr>
  </property>
  <property fmtid="{D5CDD505-2E9C-101B-9397-08002B2CF9AE}" pid="6" name="SCE Reference Materials">
    <vt:lpwstr/>
  </property>
  <property fmtid="{D5CDD505-2E9C-101B-9397-08002B2CF9AE}" pid="7" name="SCE Owner">
    <vt:lpwstr>1;#Corporate Communication|4eda5ea0-1178-43ac-94a1-21a0e169d3e4</vt:lpwstr>
  </property>
  <property fmtid="{D5CDD505-2E9C-101B-9397-08002B2CF9AE}" pid="8" name="ArticulateGUID">
    <vt:lpwstr>A7DF6D0F-578F-40FA-8CF8-BE04C42ECE5D</vt:lpwstr>
  </property>
  <property fmtid="{D5CDD505-2E9C-101B-9397-08002B2CF9AE}" pid="9" name="ArticulatePath">
    <vt:lpwstr>TVMP-1 Training (Big Creek Oct-2018) with BK_SRC_SR edits v7.0 8-30-18</vt:lpwstr>
  </property>
  <property fmtid="{D5CDD505-2E9C-101B-9397-08002B2CF9AE}" pid="10" name="cf0f9a78bd504807a2e2623e4631b3fa">
    <vt:lpwstr>Internal|0f615b6b-96b2-4de4-8805-5eb688dc7257</vt:lpwstr>
  </property>
  <property fmtid="{D5CDD505-2E9C-101B-9397-08002B2CF9AE}" pid="11" name="TaxCatchAll">
    <vt:lpwstr>2;#Internal|0f615b6b-96b2-4de4-8805-5eb688dc7257;#1;#Corporate Communication|4eda5ea0-1178-43ac-94a1-21a0e169d3e4</vt:lpwstr>
  </property>
  <property fmtid="{D5CDD505-2E9C-101B-9397-08002B2CF9AE}" pid="12" name="b01666ef1c1d4feda5610ef2152091e3">
    <vt:lpwstr>Corporate Communication|4eda5ea0-1178-43ac-94a1-21a0e169d3e4</vt:lpwstr>
  </property>
  <property fmtid="{D5CDD505-2E9C-101B-9397-08002B2CF9AE}" pid="13" name="h19982cb4b68468f87fd990f143edc70">
    <vt:lpwstr/>
  </property>
  <property fmtid="{D5CDD505-2E9C-101B-9397-08002B2CF9AE}" pid="14" name="p966c3bd56b4429f8be8750bc2889a10">
    <vt:lpwstr/>
  </property>
  <property fmtid="{D5CDD505-2E9C-101B-9397-08002B2CF9AE}" pid="15" name="AuthorIds_UIVersion_512">
    <vt:lpwstr>29</vt:lpwstr>
  </property>
</Properties>
</file>